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75" r:id="rId2"/>
    <p:sldId id="277" r:id="rId3"/>
    <p:sldId id="276" r:id="rId4"/>
    <p:sldId id="27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73" r:id="rId19"/>
    <p:sldId id="279" r:id="rId20"/>
    <p:sldId id="274" r:id="rId21"/>
    <p:sldId id="280" r:id="rId22"/>
    <p:sldId id="281" r:id="rId23"/>
    <p:sldId id="282" r:id="rId24"/>
    <p:sldId id="283" r:id="rId25"/>
  </p:sldIdLst>
  <p:sldSz cx="12192000" cy="6858000"/>
  <p:notesSz cx="7010400" cy="92964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/>
    <p:restoredTop sz="94694"/>
  </p:normalViewPr>
  <p:slideViewPr>
    <p:cSldViewPr snapToGrid="0">
      <p:cViewPr varScale="1">
        <p:scale>
          <a:sx n="117" d="100"/>
          <a:sy n="117" d="100"/>
        </p:scale>
        <p:origin x="10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6114C-1356-6E4E-8EA9-2FCE1D45135C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1308E3-41A2-E34F-B6F0-8FDA242DE1C3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105982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1308E3-41A2-E34F-B6F0-8FDA242DE1C3}" type="slidenum">
              <a:rPr lang="es-PA" smtClean="0"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2857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66100-980A-CDF6-D2B3-840A612DE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71F017-DD2E-B906-02B9-E966CFABFD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BA852DF-E9F4-6015-C91D-55F65DBF1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B7BB82-666E-ED5B-2089-98883C90C5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68D5FF-BD3F-552A-29B2-4797FCCE3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89623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D3E9DB-879E-C0DA-C091-FD743D933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A79D9AE-DBD1-2EDC-6518-B17F4CFC4A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9F2253-6611-E4B0-D41D-5C1B1D5B5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72BCC5-BD5E-201A-5F4E-5D8896312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5FDBCF-F005-1160-4EA3-50872C9D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36722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932262C-786B-C543-C237-32B9B0AEF3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AE530A-AABF-45DD-68BD-B5838E34E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50A3CA-F445-44D6-1F1C-62F297B8A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E8BA4D-7183-9FA8-D938-AFA0762CC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314439-9AE3-57AE-F2FF-1584DC966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6485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AD1590-03BA-17A0-723F-4BBEA3F10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2DF1B4-797F-FAE5-F314-941E2D1CE0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A50C91-EB5B-8B91-AE92-87B200B58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CD554D-ABFD-54BB-C930-08CC1526E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9A73F4-FDA3-E6FE-1CB4-6E1584ECE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59342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9AB0A-3BB5-6EC6-9B81-1D930F620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E02BA4-CBED-0EDF-1A3A-88891D94B2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998B19E-A7A7-855A-F59F-BDBFF3DBA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6B8E150-7566-A4A6-3C8A-3D0B0B36A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04F491-E30D-9FC6-9265-E40E8750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3253450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8CF61C-9A29-FE84-C30B-D2B91D81E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AFDF13-B3BC-194B-78DA-F0FF71FF65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587226-9A99-4BAF-A4C6-BC4AA47A5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EFF1386-149D-82C0-32EF-4B5F91E1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BEB173B-2E4B-FFA4-E59A-1963F4D4F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2886ED4-679D-E769-A635-B7866DD92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9069067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4B3B5-333C-7B3D-5579-2AACC3D3E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0D519E-606A-21ED-B585-B6075AA5D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0602BBF-83A1-DD70-11EB-58406E0566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5247E5F-1020-3064-DD13-205EEDED8C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A8F485A-DBF7-B565-6D64-FB2FF05F11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7AF8269-9C74-9FDD-6C4C-AB02D4E5E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084730-CD11-B39D-2947-568C4A8EF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CF615D-C87F-BA72-A551-149298B84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09429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C25CFD-0C5A-3F16-79F4-9609884E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4F2AEA8-7B2C-5862-4965-93AC6951B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87A88AE-502A-CFD6-32A5-0AA99123A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B033DEE-0678-8D8B-AB92-9C28D51A6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569715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AC2D497-BD74-872D-0D39-0BBD1BA6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F70443C-70B6-7C55-D2BC-B6C3914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8A89148-C23E-497F-4A90-E69D4990A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345076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B1225-F4EF-4CA8-B232-3E36645A3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2082D2-F487-38B6-72BC-51ED7A701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2C50013-91BB-223B-874D-6AE22AD189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407DBDA-9230-F733-6DA0-A9507A278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2C909-18FD-623D-A0E0-0AB63E823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EC33A5-37B8-6EC3-1D4F-938C57D81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40353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E9F2C-28A3-DFB0-4041-C69F41C4E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F03EA31-589B-1C58-66C7-B6194FCE20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EF4A6F4-2DDD-678F-031A-FE09A4BB4B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8457C0-8239-8D86-B615-1E1A30560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0BF75B-1686-4160-97F5-1AD36FB69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6E1526-DB80-E8C4-9B94-016A7B6D7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640996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6407D2A-72EB-654C-1F82-43DB45625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PA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B61EB7A-9CE1-FEDC-2F4E-DCBACC0845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PA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9EF8DE-49C4-05E5-1376-B19AF663F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A1C1C7C-6862-114F-B4CB-55696B433B9F}" type="datetimeFigureOut">
              <a:rPr lang="es-PA" smtClean="0"/>
              <a:t>01/26/25</a:t>
            </a:fld>
            <a:endParaRPr lang="es-PA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6D5C6AB-F950-EBE3-004C-D200403F8F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E51265-1359-0F78-41AF-3B51108806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9E670C5-9C3A-494D-84D2-0280D4954748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99997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6AF840E-864F-FA60-2DF2-970ED63EA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260" y="562431"/>
            <a:ext cx="11185480" cy="5000169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773250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AB3131-8759-A795-4E83-E60872DCA8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727083E-AA0E-8AD6-54E1-C995AF4DD9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1612231"/>
              </p:ext>
            </p:extLst>
          </p:nvPr>
        </p:nvGraphicFramePr>
        <p:xfrm>
          <a:off x="420914" y="940786"/>
          <a:ext cx="1130953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4489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768445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94631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59301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59301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76965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768445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498356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369855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434982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434982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752646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435065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409303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70263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653143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444137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566507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34982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INTERAMERICANA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C0EB87D-3E43-AC05-CF12-FE2694AA8E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568087"/>
              </p:ext>
            </p:extLst>
          </p:nvPr>
        </p:nvGraphicFramePr>
        <p:xfrm>
          <a:off x="420914" y="3391208"/>
          <a:ext cx="609962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951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836394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451387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537682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365093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433686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716909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597424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387220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425941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25941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CDB90CCD-A014-A86E-4E7B-219328E69E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968677"/>
              </p:ext>
            </p:extLst>
          </p:nvPr>
        </p:nvGraphicFramePr>
        <p:xfrm>
          <a:off x="6738257" y="3391208"/>
          <a:ext cx="4992192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173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43276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629646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775814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787057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933226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2019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39971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AB03225-1477-8827-8053-342A8CFD0B99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A1393C36-2D14-BEEB-B311-AF5DA476CFF3}"/>
              </a:ext>
            </a:extLst>
          </p:cNvPr>
          <p:cNvSpPr txBox="1"/>
          <p:nvPr/>
        </p:nvSpPr>
        <p:spPr>
          <a:xfrm>
            <a:off x="530325" y="130629"/>
            <a:ext cx="1093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6 - 2019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12083077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4A426-D015-B40D-CEE1-1AD3CC23D9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0D333A2-943C-14F5-97B3-51EB495C0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695091"/>
              </p:ext>
            </p:extLst>
          </p:nvPr>
        </p:nvGraphicFramePr>
        <p:xfrm>
          <a:off x="420914" y="913359"/>
          <a:ext cx="1137049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33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19209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44015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17375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70656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532819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825868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430000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371848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437326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377042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816988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435135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417375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61776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44015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695106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601420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391357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607704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37326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INTERAMERICANA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C841F44-C909-3364-03F3-94083ABFC7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0993170"/>
              </p:ext>
            </p:extLst>
          </p:nvPr>
        </p:nvGraphicFramePr>
        <p:xfrm>
          <a:off x="420914" y="3060282"/>
          <a:ext cx="6249853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6681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800313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537321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430764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481775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327607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814008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541764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396756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436432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36432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A9792F3B-E1CA-23D2-2B75-D99F3DDFDF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917486"/>
              </p:ext>
            </p:extLst>
          </p:nvPr>
        </p:nvGraphicFramePr>
        <p:xfrm>
          <a:off x="6937830" y="3060282"/>
          <a:ext cx="4833256" cy="225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8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2020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OCTUBRE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960363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5A81226-C1E0-D06B-8B8A-1AAC91F5254C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1BF632E-870E-4485-D6B6-A9D1B87E0596}"/>
              </a:ext>
            </a:extLst>
          </p:cNvPr>
          <p:cNvSpPr txBox="1"/>
          <p:nvPr/>
        </p:nvSpPr>
        <p:spPr>
          <a:xfrm>
            <a:off x="530325" y="130629"/>
            <a:ext cx="1093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7 - 2020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1062909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30F03C-AED6-57B5-C961-F6C80FCE0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3D3D7D30-EB78-B97F-D332-D4C8911908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2658374"/>
              </p:ext>
            </p:extLst>
          </p:nvPr>
        </p:nvGraphicFramePr>
        <p:xfrm>
          <a:off x="420913" y="807980"/>
          <a:ext cx="1145757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2117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35556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75686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550405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74024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393820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678293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446912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391885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550093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486227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697112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579364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440676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40676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40676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606251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574765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470263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552100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40676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INTERAMERICANA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A22FD4A7-E6E9-C919-3883-A6AC88506F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287581"/>
              </p:ext>
            </p:extLst>
          </p:nvPr>
        </p:nvGraphicFramePr>
        <p:xfrm>
          <a:off x="420913" y="3338946"/>
          <a:ext cx="6310812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890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760299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461554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563793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368024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478972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818605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520671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00626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440689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40689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9D52F66-C96D-1C3C-3F40-1ECCA3B374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00865"/>
              </p:ext>
            </p:extLst>
          </p:nvPr>
        </p:nvGraphicFramePr>
        <p:xfrm>
          <a:off x="6937830" y="3338946"/>
          <a:ext cx="483325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8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2021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2550492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5068A2E-F078-98E2-AC95-EBCE16E4720F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08CD7E-10B5-FB54-1CD0-AD36004FD03C}"/>
              </a:ext>
            </a:extLst>
          </p:cNvPr>
          <p:cNvSpPr txBox="1"/>
          <p:nvPr/>
        </p:nvSpPr>
        <p:spPr>
          <a:xfrm>
            <a:off x="530325" y="130629"/>
            <a:ext cx="1093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8 - 2021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457825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F18FA-65DD-0C6C-E8EB-5D9769B7B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05901EC-5C89-9AB4-AD52-CA018815F7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065613"/>
              </p:ext>
            </p:extLst>
          </p:nvPr>
        </p:nvGraphicFramePr>
        <p:xfrm>
          <a:off x="453223" y="919054"/>
          <a:ext cx="11350174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4460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21769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568988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42358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69581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69581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757858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402765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371184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873090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873090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36545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INTERAMERICANA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0172ED0C-782F-F393-B40F-6533F869D3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46338"/>
              </p:ext>
            </p:extLst>
          </p:nvPr>
        </p:nvGraphicFramePr>
        <p:xfrm>
          <a:off x="420914" y="3391208"/>
          <a:ext cx="638048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8557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818300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801188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532644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521517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329086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45554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7ECEAE5-9287-C3F3-31C8-3A88E37C9D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331203"/>
              </p:ext>
            </p:extLst>
          </p:nvPr>
        </p:nvGraphicFramePr>
        <p:xfrm>
          <a:off x="6937830" y="3389781"/>
          <a:ext cx="483325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8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2022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1,391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78316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B5468704-CE51-DD38-21DD-93AABDD6AEC7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C565318-6DAC-1EB8-E537-DDF0512D68E9}"/>
              </a:ext>
            </a:extLst>
          </p:cNvPr>
          <p:cNvSpPr txBox="1"/>
          <p:nvPr/>
        </p:nvSpPr>
        <p:spPr>
          <a:xfrm>
            <a:off x="530325" y="141515"/>
            <a:ext cx="1093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9 - 2022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3037527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FEE85F-E43B-2D7B-110D-C67E5EE6B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25D79393-9278-237A-AC08-52FB2D83AC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0099141"/>
              </p:ext>
            </p:extLst>
          </p:nvPr>
        </p:nvGraphicFramePr>
        <p:xfrm>
          <a:off x="420914" y="940786"/>
          <a:ext cx="1135307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3615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11303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52203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69935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25601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558602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860071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367274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371279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436657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436657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859466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450504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436657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36657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36657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756302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553668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436657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436657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36657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INTERAMERICANA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6EEF71B-DDEA-64AF-B105-1580443DC2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8962"/>
              </p:ext>
            </p:extLst>
          </p:nvPr>
        </p:nvGraphicFramePr>
        <p:xfrm>
          <a:off x="420914" y="3382499"/>
          <a:ext cx="6336936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915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801188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531223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478971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714103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557349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64801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442513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42513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5B3A3E7A-7E30-2CBE-B404-EEBEB5A99D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2411758"/>
              </p:ext>
            </p:extLst>
          </p:nvPr>
        </p:nvGraphicFramePr>
        <p:xfrm>
          <a:off x="6937830" y="3346679"/>
          <a:ext cx="483325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8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2023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1,566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6679732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333FEC0-3F74-679E-0D5A-1AED892181AF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75BFA6B-61C5-5B28-838B-674463F91BF9}"/>
              </a:ext>
            </a:extLst>
          </p:cNvPr>
          <p:cNvSpPr txBox="1"/>
          <p:nvPr/>
        </p:nvSpPr>
        <p:spPr>
          <a:xfrm>
            <a:off x="530325" y="130629"/>
            <a:ext cx="1115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10 - 2023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3670582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61A13-5921-5D64-F1FA-CB98F485A9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400D301-1B03-718C-67E8-1706B97FC1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3997256"/>
              </p:ext>
            </p:extLst>
          </p:nvPr>
        </p:nvGraphicFramePr>
        <p:xfrm>
          <a:off x="520700" y="747598"/>
          <a:ext cx="1125038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5261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791151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39326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83257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21753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56898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702921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500831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481091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546929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439326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744573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687741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492044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417873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565877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32707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ULACIT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PA" sz="1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A36B0DA5-8EAD-0B60-CC5B-BC344C86516E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B6CFD3C-C347-C15D-2044-895FCECDFB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75399"/>
              </p:ext>
            </p:extLst>
          </p:nvPr>
        </p:nvGraphicFramePr>
        <p:xfrm>
          <a:off x="160301" y="3170558"/>
          <a:ext cx="7349037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265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679268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489925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433184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354620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429712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539371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522514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00594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418012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313508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  <a:gridCol w="452846">
                  <a:extLst>
                    <a:ext uri="{9D8B030D-6E8A-4147-A177-3AD203B41FA5}">
                      <a16:colId xmlns:a16="http://schemas.microsoft.com/office/drawing/2014/main" val="3313475984"/>
                    </a:ext>
                  </a:extLst>
                </a:gridCol>
                <a:gridCol w="457538">
                  <a:extLst>
                    <a:ext uri="{9D8B030D-6E8A-4147-A177-3AD203B41FA5}">
                      <a16:colId xmlns:a16="http://schemas.microsoft.com/office/drawing/2014/main" val="334499473"/>
                    </a:ext>
                  </a:extLst>
                </a:gridCol>
                <a:gridCol w="379560">
                  <a:extLst>
                    <a:ext uri="{9D8B030D-6E8A-4147-A177-3AD203B41FA5}">
                      <a16:colId xmlns:a16="http://schemas.microsoft.com/office/drawing/2014/main" val="799260921"/>
                    </a:ext>
                  </a:extLst>
                </a:gridCol>
                <a:gridCol w="379560">
                  <a:extLst>
                    <a:ext uri="{9D8B030D-6E8A-4147-A177-3AD203B41FA5}">
                      <a16:colId xmlns:a16="http://schemas.microsoft.com/office/drawing/2014/main" val="2389473635"/>
                    </a:ext>
                  </a:extLst>
                </a:gridCol>
                <a:gridCol w="379560">
                  <a:extLst>
                    <a:ext uri="{9D8B030D-6E8A-4147-A177-3AD203B41FA5}">
                      <a16:colId xmlns:a16="http://schemas.microsoft.com/office/drawing/2014/main" val="11988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INTERAMERICANA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AF77927-9983-9E3C-1BB7-8F25D64FA1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191448"/>
              </p:ext>
            </p:extLst>
          </p:nvPr>
        </p:nvGraphicFramePr>
        <p:xfrm>
          <a:off x="7625162" y="3153709"/>
          <a:ext cx="4145924" cy="2467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9726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700324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654588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642257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631372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667657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411493">
                <a:tc gridSpan="6">
                  <a:txBody>
                    <a:bodyPr/>
                    <a:lstStyle/>
                    <a:p>
                      <a:pPr algn="ctr"/>
                      <a:r>
                        <a:rPr lang="es-PA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44551">
                <a:tc row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1772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115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09476">
                <a:tc>
                  <a:txBody>
                    <a:bodyPr/>
                    <a:lstStyle/>
                    <a:p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299161">
                <a:tc>
                  <a:txBody>
                    <a:bodyPr/>
                    <a:lstStyle/>
                    <a:p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456219">
                <a:tc>
                  <a:txBody>
                    <a:bodyPr/>
                    <a:lstStyle/>
                    <a:p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1,154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0825135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10E3497-F145-7659-754B-8AAE5B14F284}"/>
              </a:ext>
            </a:extLst>
          </p:cNvPr>
          <p:cNvSpPr txBox="1"/>
          <p:nvPr/>
        </p:nvSpPr>
        <p:spPr>
          <a:xfrm>
            <a:off x="530325" y="130629"/>
            <a:ext cx="111594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11 - 2024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2837567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3D7D496-24CD-1A29-4D86-5FBF5277C7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04694"/>
              </p:ext>
            </p:extLst>
          </p:nvPr>
        </p:nvGraphicFramePr>
        <p:xfrm>
          <a:off x="1121228" y="1091475"/>
          <a:ext cx="9731828" cy="442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6886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1796143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1458686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1545771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1567542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2014 - 2024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QUE</a:t>
                      </a:r>
                    </a:p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HIZO EL EXAMEN EN </a:t>
                      </a:r>
                    </a:p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AÑOS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QUE 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QUE 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ULACIT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4,161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1,870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2,291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39948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INTERAMERICANA</a:t>
                      </a:r>
                      <a:endParaRPr lang="es-P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93987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10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903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 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10,381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5,711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4,670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446161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01308BBE-026F-6597-88E4-6C8EFCBEB410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614D194-8DAF-5ACA-A7CA-689BDB16E236}"/>
              </a:ext>
            </a:extLst>
          </p:cNvPr>
          <p:cNvSpPr txBox="1"/>
          <p:nvPr/>
        </p:nvSpPr>
        <p:spPr>
          <a:xfrm>
            <a:off x="68160" y="158878"/>
            <a:ext cx="1208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12 – 11 AÑOS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3872921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D139B70-11AF-0899-FCC6-85146B6B3BED}"/>
              </a:ext>
            </a:extLst>
          </p:cNvPr>
          <p:cNvSpPr txBox="1"/>
          <p:nvPr/>
        </p:nvSpPr>
        <p:spPr>
          <a:xfrm>
            <a:off x="420914" y="1057868"/>
            <a:ext cx="11612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Comparación Universidad de Panamá y UNACHI -vs- Promedio de las  Universidades Privadas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3721CA3E-6CB5-E83A-4D29-E7D7EF04AF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167680"/>
              </p:ext>
            </p:extLst>
          </p:nvPr>
        </p:nvGraphicFramePr>
        <p:xfrm>
          <a:off x="1017622" y="1797594"/>
          <a:ext cx="9731828" cy="2992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4583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1643891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1227438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1512379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1534297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1819240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2014 - 2024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QUE</a:t>
                      </a:r>
                    </a:p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HIZO EL EXAMEN EN 10 AÑOS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QUE 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QUE 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2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PRIVADAS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7,687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3,301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4,386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4101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UNACHI</a:t>
                      </a:r>
                      <a:endParaRPr lang="es-PA" sz="1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801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UNIVERSIDAD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PANAMA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2,079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1,973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903057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FE01D27A-1791-DD67-CB0B-2845B9984641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812A1D0-6942-0EF8-42E5-70C5B23741CA}"/>
              </a:ext>
            </a:extLst>
          </p:cNvPr>
          <p:cNvSpPr txBox="1"/>
          <p:nvPr/>
        </p:nvSpPr>
        <p:spPr>
          <a:xfrm>
            <a:off x="68160" y="158878"/>
            <a:ext cx="120802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13 – 11 AÑOS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3900253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B3BBB1-B26C-7D6D-E778-1F8B0A296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68CA7612-F070-DEA2-E6CC-D15F52DF6EC8}"/>
              </a:ext>
            </a:extLst>
          </p:cNvPr>
          <p:cNvCxnSpPr>
            <a:cxnSpLocks/>
          </p:cNvCxnSpPr>
          <p:nvPr/>
        </p:nvCxnSpPr>
        <p:spPr>
          <a:xfrm>
            <a:off x="949124" y="5960962"/>
            <a:ext cx="10741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EAAF6E30-AFDA-E7A2-78A3-89B98E5548D3}"/>
              </a:ext>
            </a:extLst>
          </p:cNvPr>
          <p:cNvCxnSpPr>
            <a:cxnSpLocks/>
          </p:cNvCxnSpPr>
          <p:nvPr/>
        </p:nvCxnSpPr>
        <p:spPr>
          <a:xfrm flipV="1">
            <a:off x="949124" y="474562"/>
            <a:ext cx="0" cy="5486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EF25D32-669F-F729-918C-3B5896528F94}"/>
              </a:ext>
            </a:extLst>
          </p:cNvPr>
          <p:cNvSpPr txBox="1"/>
          <p:nvPr/>
        </p:nvSpPr>
        <p:spPr>
          <a:xfrm>
            <a:off x="671331" y="6111433"/>
            <a:ext cx="10315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2014        2015        2016        2017       2018      2019       2020       2021       2022      2023      2024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FC9BA43-F78D-B03E-2EF8-E82FE16B7A25}"/>
              </a:ext>
            </a:extLst>
          </p:cNvPr>
          <p:cNvSpPr txBox="1"/>
          <p:nvPr/>
        </p:nvSpPr>
        <p:spPr>
          <a:xfrm>
            <a:off x="355776" y="911584"/>
            <a:ext cx="569387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350DC5DB-54C6-A5D7-65E2-B0D89ED3213C}"/>
              </a:ext>
            </a:extLst>
          </p:cNvPr>
          <p:cNvSpPr/>
          <p:nvPr/>
        </p:nvSpPr>
        <p:spPr>
          <a:xfrm>
            <a:off x="846329" y="5634499"/>
            <a:ext cx="199809" cy="2285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515740D9-2ED9-EB41-AFEA-647B47D67B4D}"/>
              </a:ext>
            </a:extLst>
          </p:cNvPr>
          <p:cNvSpPr/>
          <p:nvPr/>
        </p:nvSpPr>
        <p:spPr>
          <a:xfrm>
            <a:off x="1985616" y="5680814"/>
            <a:ext cx="213574" cy="2598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A7AA0C82-AE8F-2796-B7E6-EA254915E454}"/>
              </a:ext>
            </a:extLst>
          </p:cNvPr>
          <p:cNvSpPr/>
          <p:nvPr/>
        </p:nvSpPr>
        <p:spPr>
          <a:xfrm>
            <a:off x="4856544" y="5705434"/>
            <a:ext cx="299011" cy="228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20E74647-935B-0A6D-9367-8D65361043EF}"/>
              </a:ext>
            </a:extLst>
          </p:cNvPr>
          <p:cNvSpPr/>
          <p:nvPr/>
        </p:nvSpPr>
        <p:spPr>
          <a:xfrm>
            <a:off x="10470266" y="5705434"/>
            <a:ext cx="299011" cy="22852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91B16EE5-8950-8512-1EB2-6F2458A0B993}"/>
              </a:ext>
            </a:extLst>
          </p:cNvPr>
          <p:cNvCxnSpPr>
            <a:cxnSpLocks/>
            <a:stCxn id="38" idx="2"/>
            <a:endCxn id="39" idx="2"/>
          </p:cNvCxnSpPr>
          <p:nvPr/>
        </p:nvCxnSpPr>
        <p:spPr>
          <a:xfrm>
            <a:off x="846329" y="5748760"/>
            <a:ext cx="1139287" cy="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CF2136FA-5D64-2CD9-98CF-AD5F60BF57C2}"/>
              </a:ext>
            </a:extLst>
          </p:cNvPr>
          <p:cNvCxnSpPr>
            <a:cxnSpLocks/>
            <a:endCxn id="40" idx="2"/>
          </p:cNvCxnSpPr>
          <p:nvPr/>
        </p:nvCxnSpPr>
        <p:spPr>
          <a:xfrm>
            <a:off x="2166958" y="5788694"/>
            <a:ext cx="2689586" cy="310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E7E98B6D-69C8-0481-05FB-E9CF4BAC374F}"/>
              </a:ext>
            </a:extLst>
          </p:cNvPr>
          <p:cNvCxnSpPr>
            <a:cxnSpLocks/>
            <a:endCxn id="41" idx="2"/>
          </p:cNvCxnSpPr>
          <p:nvPr/>
        </p:nvCxnSpPr>
        <p:spPr>
          <a:xfrm flipV="1">
            <a:off x="5130883" y="5819695"/>
            <a:ext cx="5339383" cy="473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id="{8DBC5A92-1B1D-4461-503D-9DC8C67EA394}"/>
              </a:ext>
            </a:extLst>
          </p:cNvPr>
          <p:cNvSpPr txBox="1"/>
          <p:nvPr/>
        </p:nvSpPr>
        <p:spPr>
          <a:xfrm>
            <a:off x="10782055" y="5511882"/>
            <a:ext cx="11272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ULACIT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822009C1-4CD6-FA9F-C8AD-7EAAA839B024}"/>
              </a:ext>
            </a:extLst>
          </p:cNvPr>
          <p:cNvSpPr/>
          <p:nvPr/>
        </p:nvSpPr>
        <p:spPr>
          <a:xfrm>
            <a:off x="840716" y="5397620"/>
            <a:ext cx="248297" cy="2368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7664A2A0-6278-CEDA-E841-DAF5BB92FC33}"/>
              </a:ext>
            </a:extLst>
          </p:cNvPr>
          <p:cNvSpPr/>
          <p:nvPr/>
        </p:nvSpPr>
        <p:spPr>
          <a:xfrm>
            <a:off x="2001380" y="4027993"/>
            <a:ext cx="210424" cy="256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D0369249-903E-CA28-AA00-DDF4E972030B}"/>
              </a:ext>
            </a:extLst>
          </p:cNvPr>
          <p:cNvSpPr/>
          <p:nvPr/>
        </p:nvSpPr>
        <p:spPr>
          <a:xfrm>
            <a:off x="2964008" y="2831946"/>
            <a:ext cx="210424" cy="2565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187E73FC-AB3F-35C2-7EB5-B6F1011C8503}"/>
              </a:ext>
            </a:extLst>
          </p:cNvPr>
          <p:cNvSpPr/>
          <p:nvPr/>
        </p:nvSpPr>
        <p:spPr>
          <a:xfrm flipV="1">
            <a:off x="3968189" y="4062236"/>
            <a:ext cx="243063" cy="188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EDC0417E-77F3-3255-C690-2E7B75E167EE}"/>
              </a:ext>
            </a:extLst>
          </p:cNvPr>
          <p:cNvSpPr/>
          <p:nvPr/>
        </p:nvSpPr>
        <p:spPr>
          <a:xfrm flipV="1">
            <a:off x="4844970" y="4109805"/>
            <a:ext cx="281572" cy="1880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EFAA0B85-76D3-23A1-157B-201F317F68ED}"/>
              </a:ext>
            </a:extLst>
          </p:cNvPr>
          <p:cNvSpPr/>
          <p:nvPr/>
        </p:nvSpPr>
        <p:spPr>
          <a:xfrm flipV="1">
            <a:off x="6697922" y="4090688"/>
            <a:ext cx="281572" cy="1880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CD094E67-0F16-E5F2-E736-2D335F975680}"/>
              </a:ext>
            </a:extLst>
          </p:cNvPr>
          <p:cNvSpPr/>
          <p:nvPr/>
        </p:nvSpPr>
        <p:spPr>
          <a:xfrm>
            <a:off x="5752618" y="4094794"/>
            <a:ext cx="281572" cy="19519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E1C089B0-8F3A-5D46-D4AE-4D6996A703B4}"/>
              </a:ext>
            </a:extLst>
          </p:cNvPr>
          <p:cNvSpPr/>
          <p:nvPr/>
        </p:nvSpPr>
        <p:spPr>
          <a:xfrm>
            <a:off x="3937362" y="5220182"/>
            <a:ext cx="251674" cy="265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93BAE839-A2CC-75F7-B3A1-254F8AB97E9B}"/>
              </a:ext>
            </a:extLst>
          </p:cNvPr>
          <p:cNvSpPr/>
          <p:nvPr/>
        </p:nvSpPr>
        <p:spPr>
          <a:xfrm flipH="1">
            <a:off x="2948524" y="5357587"/>
            <a:ext cx="243061" cy="29370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12907D0E-3D6F-0C19-4E76-65FA296CA07C}"/>
              </a:ext>
            </a:extLst>
          </p:cNvPr>
          <p:cNvSpPr/>
          <p:nvPr/>
        </p:nvSpPr>
        <p:spPr>
          <a:xfrm>
            <a:off x="1936345" y="5524343"/>
            <a:ext cx="319573" cy="2820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C1B6CE4D-141B-5554-95F5-88539565C220}"/>
              </a:ext>
            </a:extLst>
          </p:cNvPr>
          <p:cNvSpPr/>
          <p:nvPr/>
        </p:nvSpPr>
        <p:spPr>
          <a:xfrm>
            <a:off x="10470425" y="587739"/>
            <a:ext cx="272817" cy="2760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8D28F814-4321-C9F2-F540-2984A9D7A5F2}"/>
              </a:ext>
            </a:extLst>
          </p:cNvPr>
          <p:cNvSpPr/>
          <p:nvPr/>
        </p:nvSpPr>
        <p:spPr>
          <a:xfrm>
            <a:off x="9545281" y="1246387"/>
            <a:ext cx="293176" cy="276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A6029040-4511-04FA-C221-8353BD1946FA}"/>
              </a:ext>
            </a:extLst>
          </p:cNvPr>
          <p:cNvSpPr/>
          <p:nvPr/>
        </p:nvSpPr>
        <p:spPr>
          <a:xfrm>
            <a:off x="8617377" y="2266416"/>
            <a:ext cx="293173" cy="2759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A6C5ED49-802E-F9C1-0281-525557A25DB2}"/>
              </a:ext>
            </a:extLst>
          </p:cNvPr>
          <p:cNvSpPr/>
          <p:nvPr/>
        </p:nvSpPr>
        <p:spPr>
          <a:xfrm>
            <a:off x="7670159" y="2336154"/>
            <a:ext cx="292152" cy="2937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D3250938-078A-3B84-AA1E-D65C42AECEB0}"/>
              </a:ext>
            </a:extLst>
          </p:cNvPr>
          <p:cNvCxnSpPr>
            <a:cxnSpLocks/>
            <a:stCxn id="52" idx="7"/>
            <a:endCxn id="53" idx="3"/>
          </p:cNvCxnSpPr>
          <p:nvPr/>
        </p:nvCxnSpPr>
        <p:spPr>
          <a:xfrm flipV="1">
            <a:off x="1052651" y="4246989"/>
            <a:ext cx="979545" cy="11853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9D80F163-4E21-063B-7A75-14234EECD02C}"/>
              </a:ext>
            </a:extLst>
          </p:cNvPr>
          <p:cNvCxnSpPr>
            <a:cxnSpLocks/>
            <a:endCxn id="54" idx="3"/>
          </p:cNvCxnSpPr>
          <p:nvPr/>
        </p:nvCxnSpPr>
        <p:spPr>
          <a:xfrm flipV="1">
            <a:off x="2101313" y="3050942"/>
            <a:ext cx="893511" cy="10735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501FEBF7-6FEA-B887-ED88-B3E88CF30586}"/>
              </a:ext>
            </a:extLst>
          </p:cNvPr>
          <p:cNvCxnSpPr>
            <a:cxnSpLocks/>
            <a:stCxn id="54" idx="6"/>
            <a:endCxn id="55" idx="3"/>
          </p:cNvCxnSpPr>
          <p:nvPr/>
        </p:nvCxnSpPr>
        <p:spPr>
          <a:xfrm>
            <a:off x="3174432" y="2960231"/>
            <a:ext cx="829353" cy="11295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cto 75">
            <a:extLst>
              <a:ext uri="{FF2B5EF4-FFF2-40B4-BE49-F238E27FC236}">
                <a16:creationId xmlns:a16="http://schemas.microsoft.com/office/drawing/2014/main" id="{62553F83-F361-6676-D4F2-163B0B74B1D4}"/>
              </a:ext>
            </a:extLst>
          </p:cNvPr>
          <p:cNvCxnSpPr>
            <a:cxnSpLocks/>
            <a:stCxn id="55" idx="2"/>
            <a:endCxn id="56" idx="2"/>
          </p:cNvCxnSpPr>
          <p:nvPr/>
        </p:nvCxnSpPr>
        <p:spPr>
          <a:xfrm>
            <a:off x="3968189" y="4156277"/>
            <a:ext cx="876781" cy="4756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cto 79">
            <a:extLst>
              <a:ext uri="{FF2B5EF4-FFF2-40B4-BE49-F238E27FC236}">
                <a16:creationId xmlns:a16="http://schemas.microsoft.com/office/drawing/2014/main" id="{79192FD3-9830-1044-9597-E5B1FDECE23C}"/>
              </a:ext>
            </a:extLst>
          </p:cNvPr>
          <p:cNvCxnSpPr>
            <a:cxnSpLocks/>
          </p:cNvCxnSpPr>
          <p:nvPr/>
        </p:nvCxnSpPr>
        <p:spPr>
          <a:xfrm flipV="1">
            <a:off x="4886205" y="4203531"/>
            <a:ext cx="1106750" cy="89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cto 82">
            <a:extLst>
              <a:ext uri="{FF2B5EF4-FFF2-40B4-BE49-F238E27FC236}">
                <a16:creationId xmlns:a16="http://schemas.microsoft.com/office/drawing/2014/main" id="{7406C67C-291F-1407-3589-FC6222D2E2CA}"/>
              </a:ext>
            </a:extLst>
          </p:cNvPr>
          <p:cNvCxnSpPr>
            <a:cxnSpLocks/>
          </p:cNvCxnSpPr>
          <p:nvPr/>
        </p:nvCxnSpPr>
        <p:spPr>
          <a:xfrm>
            <a:off x="5992955" y="4191956"/>
            <a:ext cx="845753" cy="173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cto 85">
            <a:extLst>
              <a:ext uri="{FF2B5EF4-FFF2-40B4-BE49-F238E27FC236}">
                <a16:creationId xmlns:a16="http://schemas.microsoft.com/office/drawing/2014/main" id="{6ABE3556-BC55-581B-1CDA-68BE91CC9108}"/>
              </a:ext>
            </a:extLst>
          </p:cNvPr>
          <p:cNvCxnSpPr>
            <a:cxnSpLocks/>
            <a:stCxn id="57" idx="4"/>
            <a:endCxn id="65" idx="0"/>
          </p:cNvCxnSpPr>
          <p:nvPr/>
        </p:nvCxnSpPr>
        <p:spPr>
          <a:xfrm flipV="1">
            <a:off x="6838708" y="2336154"/>
            <a:ext cx="977527" cy="1754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1779AA41-FBF4-B3CC-D1F5-5591DEAAD05C}"/>
              </a:ext>
            </a:extLst>
          </p:cNvPr>
          <p:cNvCxnSpPr>
            <a:cxnSpLocks/>
          </p:cNvCxnSpPr>
          <p:nvPr/>
        </p:nvCxnSpPr>
        <p:spPr>
          <a:xfrm flipV="1">
            <a:off x="7789761" y="2396193"/>
            <a:ext cx="974202" cy="8681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Conector recto 92">
            <a:extLst>
              <a:ext uri="{FF2B5EF4-FFF2-40B4-BE49-F238E27FC236}">
                <a16:creationId xmlns:a16="http://schemas.microsoft.com/office/drawing/2014/main" id="{5EB77144-1BE8-F744-392A-40172B6C04EF}"/>
              </a:ext>
            </a:extLst>
          </p:cNvPr>
          <p:cNvCxnSpPr>
            <a:cxnSpLocks/>
          </p:cNvCxnSpPr>
          <p:nvPr/>
        </p:nvCxnSpPr>
        <p:spPr>
          <a:xfrm flipV="1">
            <a:off x="8787114" y="1380191"/>
            <a:ext cx="931762" cy="1019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id="{91031CEC-2285-1598-0F4A-3235FD01212C}"/>
              </a:ext>
            </a:extLst>
          </p:cNvPr>
          <p:cNvCxnSpPr>
            <a:cxnSpLocks/>
            <a:endCxn id="62" idx="7"/>
          </p:cNvCxnSpPr>
          <p:nvPr/>
        </p:nvCxnSpPr>
        <p:spPr>
          <a:xfrm flipV="1">
            <a:off x="9697389" y="628158"/>
            <a:ext cx="1005900" cy="738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9" name="CuadroTexto 98">
            <a:extLst>
              <a:ext uri="{FF2B5EF4-FFF2-40B4-BE49-F238E27FC236}">
                <a16:creationId xmlns:a16="http://schemas.microsoft.com/office/drawing/2014/main" id="{4DDE298A-9ACA-C054-5CA1-DFA49BEB68D2}"/>
              </a:ext>
            </a:extLst>
          </p:cNvPr>
          <p:cNvSpPr txBox="1"/>
          <p:nvPr/>
        </p:nvSpPr>
        <p:spPr>
          <a:xfrm>
            <a:off x="10743242" y="666852"/>
            <a:ext cx="15183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COLUMBUS</a:t>
            </a:r>
          </a:p>
        </p:txBody>
      </p:sp>
      <p:sp>
        <p:nvSpPr>
          <p:cNvPr id="100" name="Elipse 99">
            <a:extLst>
              <a:ext uri="{FF2B5EF4-FFF2-40B4-BE49-F238E27FC236}">
                <a16:creationId xmlns:a16="http://schemas.microsoft.com/office/drawing/2014/main" id="{69285A75-7595-1BEE-7631-726B9F94562F}"/>
              </a:ext>
            </a:extLst>
          </p:cNvPr>
          <p:cNvSpPr/>
          <p:nvPr/>
        </p:nvSpPr>
        <p:spPr>
          <a:xfrm>
            <a:off x="8614963" y="4042336"/>
            <a:ext cx="298000" cy="2740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1" name="Elipse 100">
            <a:extLst>
              <a:ext uri="{FF2B5EF4-FFF2-40B4-BE49-F238E27FC236}">
                <a16:creationId xmlns:a16="http://schemas.microsoft.com/office/drawing/2014/main" id="{795AB506-D125-A200-2ABC-D2A810CDE16E}"/>
              </a:ext>
            </a:extLst>
          </p:cNvPr>
          <p:cNvSpPr/>
          <p:nvPr/>
        </p:nvSpPr>
        <p:spPr>
          <a:xfrm>
            <a:off x="7658131" y="4439644"/>
            <a:ext cx="297986" cy="2849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21DA6025-058E-DA79-356D-E21B79B8D211}"/>
              </a:ext>
            </a:extLst>
          </p:cNvPr>
          <p:cNvSpPr/>
          <p:nvPr/>
        </p:nvSpPr>
        <p:spPr>
          <a:xfrm>
            <a:off x="6689310" y="4623078"/>
            <a:ext cx="297983" cy="2740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7E4E9F55-FFF1-8A8A-20E0-BF1BCAC97348}"/>
              </a:ext>
            </a:extLst>
          </p:cNvPr>
          <p:cNvSpPr/>
          <p:nvPr/>
        </p:nvSpPr>
        <p:spPr>
          <a:xfrm>
            <a:off x="5713626" y="4599330"/>
            <a:ext cx="297984" cy="31251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EAEFA887-0D6E-3099-4EEB-70D25B6A32BA}"/>
              </a:ext>
            </a:extLst>
          </p:cNvPr>
          <p:cNvSpPr/>
          <p:nvPr/>
        </p:nvSpPr>
        <p:spPr>
          <a:xfrm>
            <a:off x="4853685" y="5171897"/>
            <a:ext cx="297978" cy="32793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468D2C12-2C7E-8ACC-DDF8-A77413BDD217}"/>
              </a:ext>
            </a:extLst>
          </p:cNvPr>
          <p:cNvSpPr/>
          <p:nvPr/>
        </p:nvSpPr>
        <p:spPr>
          <a:xfrm>
            <a:off x="10472600" y="3346594"/>
            <a:ext cx="300990" cy="263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DAA83457-337D-324B-670C-DCDDD9E4A451}"/>
              </a:ext>
            </a:extLst>
          </p:cNvPr>
          <p:cNvSpPr/>
          <p:nvPr/>
        </p:nvSpPr>
        <p:spPr>
          <a:xfrm>
            <a:off x="9541786" y="4694892"/>
            <a:ext cx="296671" cy="27748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id="{EA2E0581-14B1-CB4B-60DB-E18F5E4050F5}"/>
              </a:ext>
            </a:extLst>
          </p:cNvPr>
          <p:cNvCxnSpPr>
            <a:cxnSpLocks/>
            <a:endCxn id="60" idx="6"/>
          </p:cNvCxnSpPr>
          <p:nvPr/>
        </p:nvCxnSpPr>
        <p:spPr>
          <a:xfrm flipV="1">
            <a:off x="2101313" y="5504439"/>
            <a:ext cx="847211" cy="16094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Conector recto 110">
            <a:extLst>
              <a:ext uri="{FF2B5EF4-FFF2-40B4-BE49-F238E27FC236}">
                <a16:creationId xmlns:a16="http://schemas.microsoft.com/office/drawing/2014/main" id="{45192B20-F62C-2DFF-4ED7-4C85335896AD}"/>
              </a:ext>
            </a:extLst>
          </p:cNvPr>
          <p:cNvCxnSpPr>
            <a:cxnSpLocks/>
            <a:stCxn id="60" idx="6"/>
            <a:endCxn id="59" idx="6"/>
          </p:cNvCxnSpPr>
          <p:nvPr/>
        </p:nvCxnSpPr>
        <p:spPr>
          <a:xfrm flipV="1">
            <a:off x="2948524" y="5352895"/>
            <a:ext cx="1240512" cy="1515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CC28FF0D-7D41-F784-85B3-525D546DAC23}"/>
              </a:ext>
            </a:extLst>
          </p:cNvPr>
          <p:cNvCxnSpPr>
            <a:cxnSpLocks/>
            <a:endCxn id="104" idx="2"/>
          </p:cNvCxnSpPr>
          <p:nvPr/>
        </p:nvCxnSpPr>
        <p:spPr>
          <a:xfrm>
            <a:off x="4061614" y="5335866"/>
            <a:ext cx="79207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Conector recto 117">
            <a:extLst>
              <a:ext uri="{FF2B5EF4-FFF2-40B4-BE49-F238E27FC236}">
                <a16:creationId xmlns:a16="http://schemas.microsoft.com/office/drawing/2014/main" id="{3BF319B8-0BB5-A3F5-6DB6-B72F6F717E84}"/>
              </a:ext>
            </a:extLst>
          </p:cNvPr>
          <p:cNvCxnSpPr>
            <a:cxnSpLocks/>
            <a:endCxn id="103" idx="3"/>
          </p:cNvCxnSpPr>
          <p:nvPr/>
        </p:nvCxnSpPr>
        <p:spPr>
          <a:xfrm flipV="1">
            <a:off x="4985756" y="4866079"/>
            <a:ext cx="771509" cy="469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Conector recto 120">
            <a:extLst>
              <a:ext uri="{FF2B5EF4-FFF2-40B4-BE49-F238E27FC236}">
                <a16:creationId xmlns:a16="http://schemas.microsoft.com/office/drawing/2014/main" id="{59FAAF01-2F11-F9C4-A793-B54EF9D6C738}"/>
              </a:ext>
            </a:extLst>
          </p:cNvPr>
          <p:cNvCxnSpPr>
            <a:cxnSpLocks/>
          </p:cNvCxnSpPr>
          <p:nvPr/>
        </p:nvCxnSpPr>
        <p:spPr>
          <a:xfrm flipV="1">
            <a:off x="5845392" y="4745534"/>
            <a:ext cx="974066" cy="140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Conector recto 123">
            <a:extLst>
              <a:ext uri="{FF2B5EF4-FFF2-40B4-BE49-F238E27FC236}">
                <a16:creationId xmlns:a16="http://schemas.microsoft.com/office/drawing/2014/main" id="{FB721A81-4321-B4DD-3A26-E27D4960662E}"/>
              </a:ext>
            </a:extLst>
          </p:cNvPr>
          <p:cNvCxnSpPr>
            <a:cxnSpLocks/>
            <a:endCxn id="101" idx="6"/>
          </p:cNvCxnSpPr>
          <p:nvPr/>
        </p:nvCxnSpPr>
        <p:spPr>
          <a:xfrm flipV="1">
            <a:off x="6827135" y="4582109"/>
            <a:ext cx="1128982" cy="1612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Conector recto 126">
            <a:extLst>
              <a:ext uri="{FF2B5EF4-FFF2-40B4-BE49-F238E27FC236}">
                <a16:creationId xmlns:a16="http://schemas.microsoft.com/office/drawing/2014/main" id="{CA2E1C58-621B-5C45-FA1D-F28A621DF992}"/>
              </a:ext>
            </a:extLst>
          </p:cNvPr>
          <p:cNvCxnSpPr>
            <a:cxnSpLocks/>
          </p:cNvCxnSpPr>
          <p:nvPr/>
        </p:nvCxnSpPr>
        <p:spPr>
          <a:xfrm flipV="1">
            <a:off x="7800278" y="4192393"/>
            <a:ext cx="950873" cy="3656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B3BC9ED5-3CEF-EF48-244B-8AB556335C5A}"/>
              </a:ext>
            </a:extLst>
          </p:cNvPr>
          <p:cNvCxnSpPr>
            <a:cxnSpLocks/>
          </p:cNvCxnSpPr>
          <p:nvPr/>
        </p:nvCxnSpPr>
        <p:spPr>
          <a:xfrm>
            <a:off x="8787114" y="4188629"/>
            <a:ext cx="903007" cy="6407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735A2314-79C1-4930-E439-B4204E2EF3D8}"/>
              </a:ext>
            </a:extLst>
          </p:cNvPr>
          <p:cNvCxnSpPr>
            <a:cxnSpLocks/>
            <a:stCxn id="106" idx="7"/>
          </p:cNvCxnSpPr>
          <p:nvPr/>
        </p:nvCxnSpPr>
        <p:spPr>
          <a:xfrm flipV="1">
            <a:off x="9795011" y="3328363"/>
            <a:ext cx="821266" cy="14071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CuadroTexto 138">
            <a:extLst>
              <a:ext uri="{FF2B5EF4-FFF2-40B4-BE49-F238E27FC236}">
                <a16:creationId xmlns:a16="http://schemas.microsoft.com/office/drawing/2014/main" id="{A287439B-9CDA-AA18-B218-68AEC6FF6A65}"/>
              </a:ext>
            </a:extLst>
          </p:cNvPr>
          <p:cNvSpPr txBox="1"/>
          <p:nvPr/>
        </p:nvSpPr>
        <p:spPr>
          <a:xfrm>
            <a:off x="10699987" y="3314570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AMERICANA</a:t>
            </a:r>
          </a:p>
        </p:txBody>
      </p:sp>
      <p:sp>
        <p:nvSpPr>
          <p:cNvPr id="143" name="Elipse 142">
            <a:extLst>
              <a:ext uri="{FF2B5EF4-FFF2-40B4-BE49-F238E27FC236}">
                <a16:creationId xmlns:a16="http://schemas.microsoft.com/office/drawing/2014/main" id="{4FDBAED6-E72B-9575-6947-A3DC18AA9100}"/>
              </a:ext>
            </a:extLst>
          </p:cNvPr>
          <p:cNvSpPr/>
          <p:nvPr/>
        </p:nvSpPr>
        <p:spPr>
          <a:xfrm>
            <a:off x="786794" y="5451559"/>
            <a:ext cx="340474" cy="292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44" name="Elipse 143">
            <a:extLst>
              <a:ext uri="{FF2B5EF4-FFF2-40B4-BE49-F238E27FC236}">
                <a16:creationId xmlns:a16="http://schemas.microsoft.com/office/drawing/2014/main" id="{6EA6CE5C-ECA4-F884-60CC-ED5325CEE98C}"/>
              </a:ext>
            </a:extLst>
          </p:cNvPr>
          <p:cNvSpPr/>
          <p:nvPr/>
        </p:nvSpPr>
        <p:spPr>
          <a:xfrm>
            <a:off x="1924669" y="3501652"/>
            <a:ext cx="340472" cy="287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45" name="Elipse 144">
            <a:extLst>
              <a:ext uri="{FF2B5EF4-FFF2-40B4-BE49-F238E27FC236}">
                <a16:creationId xmlns:a16="http://schemas.microsoft.com/office/drawing/2014/main" id="{E64BA8A0-ECDF-6F71-59BB-45686412F692}"/>
              </a:ext>
            </a:extLst>
          </p:cNvPr>
          <p:cNvSpPr/>
          <p:nvPr/>
        </p:nvSpPr>
        <p:spPr>
          <a:xfrm>
            <a:off x="2990654" y="2595931"/>
            <a:ext cx="382369" cy="2839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46" name="Elipse 145">
            <a:extLst>
              <a:ext uri="{FF2B5EF4-FFF2-40B4-BE49-F238E27FC236}">
                <a16:creationId xmlns:a16="http://schemas.microsoft.com/office/drawing/2014/main" id="{5D371BBD-0986-BDBA-1E53-1F94BDD20E9D}"/>
              </a:ext>
            </a:extLst>
          </p:cNvPr>
          <p:cNvSpPr/>
          <p:nvPr/>
        </p:nvSpPr>
        <p:spPr>
          <a:xfrm>
            <a:off x="3823912" y="2974025"/>
            <a:ext cx="326048" cy="2838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47" name="Elipse 146">
            <a:extLst>
              <a:ext uri="{FF2B5EF4-FFF2-40B4-BE49-F238E27FC236}">
                <a16:creationId xmlns:a16="http://schemas.microsoft.com/office/drawing/2014/main" id="{B9475888-7622-7D11-E1BD-86CB9532EB81}"/>
              </a:ext>
            </a:extLst>
          </p:cNvPr>
          <p:cNvSpPr/>
          <p:nvPr/>
        </p:nvSpPr>
        <p:spPr>
          <a:xfrm>
            <a:off x="4787040" y="1262707"/>
            <a:ext cx="326045" cy="298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48" name="Elipse 147">
            <a:extLst>
              <a:ext uri="{FF2B5EF4-FFF2-40B4-BE49-F238E27FC236}">
                <a16:creationId xmlns:a16="http://schemas.microsoft.com/office/drawing/2014/main" id="{B4745CC3-85F3-FBFC-1CA0-4111A5A46E69}"/>
              </a:ext>
            </a:extLst>
          </p:cNvPr>
          <p:cNvSpPr/>
          <p:nvPr/>
        </p:nvSpPr>
        <p:spPr>
          <a:xfrm>
            <a:off x="5759921" y="618315"/>
            <a:ext cx="297984" cy="2937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49" name="Elipse 148">
            <a:extLst>
              <a:ext uri="{FF2B5EF4-FFF2-40B4-BE49-F238E27FC236}">
                <a16:creationId xmlns:a16="http://schemas.microsoft.com/office/drawing/2014/main" id="{458A4884-646E-5816-D37F-A037FDFA209E}"/>
              </a:ext>
            </a:extLst>
          </p:cNvPr>
          <p:cNvSpPr/>
          <p:nvPr/>
        </p:nvSpPr>
        <p:spPr>
          <a:xfrm>
            <a:off x="6689752" y="511329"/>
            <a:ext cx="297985" cy="310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0" name="Elipse 149">
            <a:extLst>
              <a:ext uri="{FF2B5EF4-FFF2-40B4-BE49-F238E27FC236}">
                <a16:creationId xmlns:a16="http://schemas.microsoft.com/office/drawing/2014/main" id="{246C9C81-7D30-58F3-FD77-B86E15339929}"/>
              </a:ext>
            </a:extLst>
          </p:cNvPr>
          <p:cNvSpPr/>
          <p:nvPr/>
        </p:nvSpPr>
        <p:spPr>
          <a:xfrm>
            <a:off x="7654928" y="473481"/>
            <a:ext cx="308568" cy="2926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1" name="Elipse 150">
            <a:extLst>
              <a:ext uri="{FF2B5EF4-FFF2-40B4-BE49-F238E27FC236}">
                <a16:creationId xmlns:a16="http://schemas.microsoft.com/office/drawing/2014/main" id="{C8E42D11-CB64-CB87-7EE7-017A6252977E}"/>
              </a:ext>
            </a:extLst>
          </p:cNvPr>
          <p:cNvSpPr/>
          <p:nvPr/>
        </p:nvSpPr>
        <p:spPr>
          <a:xfrm>
            <a:off x="8626083" y="388943"/>
            <a:ext cx="297984" cy="2937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2" name="Elipse 151">
            <a:extLst>
              <a:ext uri="{FF2B5EF4-FFF2-40B4-BE49-F238E27FC236}">
                <a16:creationId xmlns:a16="http://schemas.microsoft.com/office/drawing/2014/main" id="{ADFC90A2-EE76-40AC-FB42-AA7F020D21EC}"/>
              </a:ext>
            </a:extLst>
          </p:cNvPr>
          <p:cNvSpPr/>
          <p:nvPr/>
        </p:nvSpPr>
        <p:spPr>
          <a:xfrm>
            <a:off x="9565821" y="261655"/>
            <a:ext cx="252096" cy="2937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3" name="Elipse 152">
            <a:extLst>
              <a:ext uri="{FF2B5EF4-FFF2-40B4-BE49-F238E27FC236}">
                <a16:creationId xmlns:a16="http://schemas.microsoft.com/office/drawing/2014/main" id="{5B14F689-6462-C96C-08C9-80B00749A650}"/>
              </a:ext>
            </a:extLst>
          </p:cNvPr>
          <p:cNvSpPr/>
          <p:nvPr/>
        </p:nvSpPr>
        <p:spPr>
          <a:xfrm>
            <a:off x="10508691" y="223201"/>
            <a:ext cx="260586" cy="2744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4" name="CuadroTexto 153">
            <a:extLst>
              <a:ext uri="{FF2B5EF4-FFF2-40B4-BE49-F238E27FC236}">
                <a16:creationId xmlns:a16="http://schemas.microsoft.com/office/drawing/2014/main" id="{A7AE7F6D-5BA0-3E8C-3C84-DC39983610A6}"/>
              </a:ext>
            </a:extLst>
          </p:cNvPr>
          <p:cNvSpPr txBox="1"/>
          <p:nvPr/>
        </p:nvSpPr>
        <p:spPr>
          <a:xfrm>
            <a:off x="10338797" y="365312"/>
            <a:ext cx="55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/>
              <a:t>756</a:t>
            </a:r>
          </a:p>
        </p:txBody>
      </p:sp>
      <p:sp>
        <p:nvSpPr>
          <p:cNvPr id="155" name="CuadroTexto 154">
            <a:extLst>
              <a:ext uri="{FF2B5EF4-FFF2-40B4-BE49-F238E27FC236}">
                <a16:creationId xmlns:a16="http://schemas.microsoft.com/office/drawing/2014/main" id="{8D3BE5C6-33CB-90D5-2FAA-4131C86499DB}"/>
              </a:ext>
            </a:extLst>
          </p:cNvPr>
          <p:cNvSpPr txBox="1"/>
          <p:nvPr/>
        </p:nvSpPr>
        <p:spPr>
          <a:xfrm>
            <a:off x="9379956" y="11813"/>
            <a:ext cx="55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/>
              <a:t>574</a:t>
            </a:r>
          </a:p>
        </p:txBody>
      </p:sp>
      <p:sp>
        <p:nvSpPr>
          <p:cNvPr id="156" name="CuadroTexto 155">
            <a:extLst>
              <a:ext uri="{FF2B5EF4-FFF2-40B4-BE49-F238E27FC236}">
                <a16:creationId xmlns:a16="http://schemas.microsoft.com/office/drawing/2014/main" id="{5A68BE9A-CD83-8A87-B25A-C30415606B5E}"/>
              </a:ext>
            </a:extLst>
          </p:cNvPr>
          <p:cNvSpPr txBox="1"/>
          <p:nvPr/>
        </p:nvSpPr>
        <p:spPr>
          <a:xfrm>
            <a:off x="8491678" y="648146"/>
            <a:ext cx="55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/>
              <a:t>658</a:t>
            </a:r>
          </a:p>
        </p:txBody>
      </p:sp>
      <p:sp>
        <p:nvSpPr>
          <p:cNvPr id="157" name="CuadroTexto 156">
            <a:extLst>
              <a:ext uri="{FF2B5EF4-FFF2-40B4-BE49-F238E27FC236}">
                <a16:creationId xmlns:a16="http://schemas.microsoft.com/office/drawing/2014/main" id="{D8EC1C1A-E116-5281-5AB1-D657C3276D21}"/>
              </a:ext>
            </a:extLst>
          </p:cNvPr>
          <p:cNvSpPr txBox="1"/>
          <p:nvPr/>
        </p:nvSpPr>
        <p:spPr>
          <a:xfrm>
            <a:off x="7484025" y="741596"/>
            <a:ext cx="55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/>
              <a:t>496</a:t>
            </a:r>
          </a:p>
        </p:txBody>
      </p:sp>
      <p:sp>
        <p:nvSpPr>
          <p:cNvPr id="158" name="CuadroTexto 157">
            <a:extLst>
              <a:ext uri="{FF2B5EF4-FFF2-40B4-BE49-F238E27FC236}">
                <a16:creationId xmlns:a16="http://schemas.microsoft.com/office/drawing/2014/main" id="{FB6B80FD-A460-400B-C63C-10F379D7A0F3}"/>
              </a:ext>
            </a:extLst>
          </p:cNvPr>
          <p:cNvSpPr txBox="1"/>
          <p:nvPr/>
        </p:nvSpPr>
        <p:spPr>
          <a:xfrm>
            <a:off x="6489774" y="722631"/>
            <a:ext cx="55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/>
              <a:t>420</a:t>
            </a:r>
          </a:p>
        </p:txBody>
      </p:sp>
      <p:sp>
        <p:nvSpPr>
          <p:cNvPr id="159" name="CuadroTexto 158">
            <a:extLst>
              <a:ext uri="{FF2B5EF4-FFF2-40B4-BE49-F238E27FC236}">
                <a16:creationId xmlns:a16="http://schemas.microsoft.com/office/drawing/2014/main" id="{E51EDFD0-67C8-07EC-8728-DF5F6C421273}"/>
              </a:ext>
            </a:extLst>
          </p:cNvPr>
          <p:cNvSpPr txBox="1"/>
          <p:nvPr/>
        </p:nvSpPr>
        <p:spPr>
          <a:xfrm>
            <a:off x="5614064" y="861802"/>
            <a:ext cx="55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/>
              <a:t>384</a:t>
            </a:r>
          </a:p>
        </p:txBody>
      </p:sp>
      <p:sp>
        <p:nvSpPr>
          <p:cNvPr id="160" name="CuadroTexto 159">
            <a:extLst>
              <a:ext uri="{FF2B5EF4-FFF2-40B4-BE49-F238E27FC236}">
                <a16:creationId xmlns:a16="http://schemas.microsoft.com/office/drawing/2014/main" id="{5DE989C5-5EF9-FCC8-3332-7ED52244DFC6}"/>
              </a:ext>
            </a:extLst>
          </p:cNvPr>
          <p:cNvSpPr txBox="1"/>
          <p:nvPr/>
        </p:nvSpPr>
        <p:spPr>
          <a:xfrm>
            <a:off x="10860525" y="244988"/>
            <a:ext cx="10139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LATINA</a:t>
            </a:r>
          </a:p>
        </p:txBody>
      </p:sp>
      <p:cxnSp>
        <p:nvCxnSpPr>
          <p:cNvPr id="162" name="Conector recto 161">
            <a:extLst>
              <a:ext uri="{FF2B5EF4-FFF2-40B4-BE49-F238E27FC236}">
                <a16:creationId xmlns:a16="http://schemas.microsoft.com/office/drawing/2014/main" id="{2FE033B9-8D5D-A120-2C92-2669B6172250}"/>
              </a:ext>
            </a:extLst>
          </p:cNvPr>
          <p:cNvCxnSpPr>
            <a:cxnSpLocks/>
          </p:cNvCxnSpPr>
          <p:nvPr/>
        </p:nvCxnSpPr>
        <p:spPr>
          <a:xfrm flipV="1">
            <a:off x="957035" y="3579658"/>
            <a:ext cx="1173522" cy="19668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cto 164">
            <a:extLst>
              <a:ext uri="{FF2B5EF4-FFF2-40B4-BE49-F238E27FC236}">
                <a16:creationId xmlns:a16="http://schemas.microsoft.com/office/drawing/2014/main" id="{49D46CB9-B506-4B23-C510-0C61C5983FB2}"/>
              </a:ext>
            </a:extLst>
          </p:cNvPr>
          <p:cNvCxnSpPr>
            <a:cxnSpLocks/>
            <a:stCxn id="144" idx="7"/>
          </p:cNvCxnSpPr>
          <p:nvPr/>
        </p:nvCxnSpPr>
        <p:spPr>
          <a:xfrm flipV="1">
            <a:off x="2215280" y="2617167"/>
            <a:ext cx="998809" cy="926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Conector recto 167">
            <a:extLst>
              <a:ext uri="{FF2B5EF4-FFF2-40B4-BE49-F238E27FC236}">
                <a16:creationId xmlns:a16="http://schemas.microsoft.com/office/drawing/2014/main" id="{8CD5154D-0BA0-C210-362C-C872650BC65F}"/>
              </a:ext>
            </a:extLst>
          </p:cNvPr>
          <p:cNvCxnSpPr>
            <a:cxnSpLocks/>
          </p:cNvCxnSpPr>
          <p:nvPr/>
        </p:nvCxnSpPr>
        <p:spPr>
          <a:xfrm>
            <a:off x="3103591" y="2656752"/>
            <a:ext cx="956154" cy="5776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Conector recto 170">
            <a:extLst>
              <a:ext uri="{FF2B5EF4-FFF2-40B4-BE49-F238E27FC236}">
                <a16:creationId xmlns:a16="http://schemas.microsoft.com/office/drawing/2014/main" id="{35B40675-57A5-A93F-5FCA-657652FA7C71}"/>
              </a:ext>
            </a:extLst>
          </p:cNvPr>
          <p:cNvCxnSpPr>
            <a:cxnSpLocks/>
            <a:endCxn id="147" idx="3"/>
          </p:cNvCxnSpPr>
          <p:nvPr/>
        </p:nvCxnSpPr>
        <p:spPr>
          <a:xfrm flipV="1">
            <a:off x="3981636" y="1517855"/>
            <a:ext cx="853152" cy="16543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Conector recto 173">
            <a:extLst>
              <a:ext uri="{FF2B5EF4-FFF2-40B4-BE49-F238E27FC236}">
                <a16:creationId xmlns:a16="http://schemas.microsoft.com/office/drawing/2014/main" id="{94F14B07-E3C5-916C-0ED5-0CE72389D24D}"/>
              </a:ext>
            </a:extLst>
          </p:cNvPr>
          <p:cNvCxnSpPr>
            <a:cxnSpLocks/>
          </p:cNvCxnSpPr>
          <p:nvPr/>
        </p:nvCxnSpPr>
        <p:spPr>
          <a:xfrm flipV="1">
            <a:off x="4999072" y="752961"/>
            <a:ext cx="913322" cy="6067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Conector recto 176">
            <a:extLst>
              <a:ext uri="{FF2B5EF4-FFF2-40B4-BE49-F238E27FC236}">
                <a16:creationId xmlns:a16="http://schemas.microsoft.com/office/drawing/2014/main" id="{457A9860-DFBD-5084-0974-9253AC0BE1AE}"/>
              </a:ext>
            </a:extLst>
          </p:cNvPr>
          <p:cNvCxnSpPr>
            <a:cxnSpLocks/>
          </p:cNvCxnSpPr>
          <p:nvPr/>
        </p:nvCxnSpPr>
        <p:spPr>
          <a:xfrm flipV="1">
            <a:off x="5923618" y="660683"/>
            <a:ext cx="914031" cy="1073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Conector recto 179">
            <a:extLst>
              <a:ext uri="{FF2B5EF4-FFF2-40B4-BE49-F238E27FC236}">
                <a16:creationId xmlns:a16="http://schemas.microsoft.com/office/drawing/2014/main" id="{5EDCF1B0-EE0A-62B9-9AA1-57D8F02298F9}"/>
              </a:ext>
            </a:extLst>
          </p:cNvPr>
          <p:cNvCxnSpPr>
            <a:cxnSpLocks/>
          </p:cNvCxnSpPr>
          <p:nvPr/>
        </p:nvCxnSpPr>
        <p:spPr>
          <a:xfrm flipV="1">
            <a:off x="6802558" y="615383"/>
            <a:ext cx="951077" cy="200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Conector recto 182">
            <a:extLst>
              <a:ext uri="{FF2B5EF4-FFF2-40B4-BE49-F238E27FC236}">
                <a16:creationId xmlns:a16="http://schemas.microsoft.com/office/drawing/2014/main" id="{A795CBB4-66B1-E260-77DC-29951AFC52D1}"/>
              </a:ext>
            </a:extLst>
          </p:cNvPr>
          <p:cNvCxnSpPr>
            <a:cxnSpLocks/>
          </p:cNvCxnSpPr>
          <p:nvPr/>
        </p:nvCxnSpPr>
        <p:spPr>
          <a:xfrm flipV="1">
            <a:off x="7824485" y="517618"/>
            <a:ext cx="950590" cy="983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Conector recto 185">
            <a:extLst>
              <a:ext uri="{FF2B5EF4-FFF2-40B4-BE49-F238E27FC236}">
                <a16:creationId xmlns:a16="http://schemas.microsoft.com/office/drawing/2014/main" id="{001D1637-1505-68C2-0913-BC071CDFE0FE}"/>
              </a:ext>
            </a:extLst>
          </p:cNvPr>
          <p:cNvCxnSpPr>
            <a:cxnSpLocks/>
            <a:endCxn id="152" idx="2"/>
          </p:cNvCxnSpPr>
          <p:nvPr/>
        </p:nvCxnSpPr>
        <p:spPr>
          <a:xfrm flipV="1">
            <a:off x="8806181" y="408506"/>
            <a:ext cx="759640" cy="138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Conector recto 188">
            <a:extLst>
              <a:ext uri="{FF2B5EF4-FFF2-40B4-BE49-F238E27FC236}">
                <a16:creationId xmlns:a16="http://schemas.microsoft.com/office/drawing/2014/main" id="{9C6C06DA-63C0-0C55-3ABC-DEEE863D41F3}"/>
              </a:ext>
            </a:extLst>
          </p:cNvPr>
          <p:cNvCxnSpPr>
            <a:cxnSpLocks/>
            <a:stCxn id="152" idx="6"/>
            <a:endCxn id="154" idx="0"/>
          </p:cNvCxnSpPr>
          <p:nvPr/>
        </p:nvCxnSpPr>
        <p:spPr>
          <a:xfrm flipV="1">
            <a:off x="9817917" y="365312"/>
            <a:ext cx="798360" cy="431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6" name="Elipse 195">
            <a:extLst>
              <a:ext uri="{FF2B5EF4-FFF2-40B4-BE49-F238E27FC236}">
                <a16:creationId xmlns:a16="http://schemas.microsoft.com/office/drawing/2014/main" id="{81A4D290-85B5-7919-2138-9FBAB8F91FCD}"/>
              </a:ext>
            </a:extLst>
          </p:cNvPr>
          <p:cNvSpPr/>
          <p:nvPr/>
        </p:nvSpPr>
        <p:spPr>
          <a:xfrm>
            <a:off x="817593" y="5544652"/>
            <a:ext cx="246084" cy="1939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97" name="Elipse 196">
            <a:extLst>
              <a:ext uri="{FF2B5EF4-FFF2-40B4-BE49-F238E27FC236}">
                <a16:creationId xmlns:a16="http://schemas.microsoft.com/office/drawing/2014/main" id="{836E2F7F-581B-B76D-E462-8461AC3F188D}"/>
              </a:ext>
            </a:extLst>
          </p:cNvPr>
          <p:cNvSpPr/>
          <p:nvPr/>
        </p:nvSpPr>
        <p:spPr>
          <a:xfrm>
            <a:off x="1955187" y="5501101"/>
            <a:ext cx="297982" cy="245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98" name="Elipse 197">
            <a:extLst>
              <a:ext uri="{FF2B5EF4-FFF2-40B4-BE49-F238E27FC236}">
                <a16:creationId xmlns:a16="http://schemas.microsoft.com/office/drawing/2014/main" id="{125A0EFB-3E9A-DB24-9EB1-E54E15F14E30}"/>
              </a:ext>
            </a:extLst>
          </p:cNvPr>
          <p:cNvSpPr/>
          <p:nvPr/>
        </p:nvSpPr>
        <p:spPr>
          <a:xfrm>
            <a:off x="2939290" y="5590102"/>
            <a:ext cx="297983" cy="245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99" name="Elipse 198">
            <a:extLst>
              <a:ext uri="{FF2B5EF4-FFF2-40B4-BE49-F238E27FC236}">
                <a16:creationId xmlns:a16="http://schemas.microsoft.com/office/drawing/2014/main" id="{99CE7651-D1A3-78CC-0FE2-8471ABC360EB}"/>
              </a:ext>
            </a:extLst>
          </p:cNvPr>
          <p:cNvSpPr/>
          <p:nvPr/>
        </p:nvSpPr>
        <p:spPr>
          <a:xfrm>
            <a:off x="5757104" y="5460644"/>
            <a:ext cx="285332" cy="3002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0" name="Elipse 199">
            <a:extLst>
              <a:ext uri="{FF2B5EF4-FFF2-40B4-BE49-F238E27FC236}">
                <a16:creationId xmlns:a16="http://schemas.microsoft.com/office/drawing/2014/main" id="{621C3EB7-D894-89DD-888C-4D38261C2824}"/>
              </a:ext>
            </a:extLst>
          </p:cNvPr>
          <p:cNvSpPr/>
          <p:nvPr/>
        </p:nvSpPr>
        <p:spPr>
          <a:xfrm>
            <a:off x="6724684" y="5495687"/>
            <a:ext cx="260586" cy="257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1" name="Elipse 200">
            <a:extLst>
              <a:ext uri="{FF2B5EF4-FFF2-40B4-BE49-F238E27FC236}">
                <a16:creationId xmlns:a16="http://schemas.microsoft.com/office/drawing/2014/main" id="{C8FF7FAA-F2CD-05B8-E35A-34522F365C9D}"/>
              </a:ext>
            </a:extLst>
          </p:cNvPr>
          <p:cNvSpPr/>
          <p:nvPr/>
        </p:nvSpPr>
        <p:spPr>
          <a:xfrm>
            <a:off x="10440970" y="3048711"/>
            <a:ext cx="331725" cy="3261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2" name="Elipse 201">
            <a:extLst>
              <a:ext uri="{FF2B5EF4-FFF2-40B4-BE49-F238E27FC236}">
                <a16:creationId xmlns:a16="http://schemas.microsoft.com/office/drawing/2014/main" id="{A34FCCFF-EE63-A92C-9F96-701F53B4E6D7}"/>
              </a:ext>
            </a:extLst>
          </p:cNvPr>
          <p:cNvSpPr/>
          <p:nvPr/>
        </p:nvSpPr>
        <p:spPr>
          <a:xfrm>
            <a:off x="7675397" y="4858030"/>
            <a:ext cx="280720" cy="252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3" name="Elipse 202">
            <a:extLst>
              <a:ext uri="{FF2B5EF4-FFF2-40B4-BE49-F238E27FC236}">
                <a16:creationId xmlns:a16="http://schemas.microsoft.com/office/drawing/2014/main" id="{F49D8511-8662-08A6-646A-B8B078FC7270}"/>
              </a:ext>
            </a:extLst>
          </p:cNvPr>
          <p:cNvSpPr/>
          <p:nvPr/>
        </p:nvSpPr>
        <p:spPr>
          <a:xfrm>
            <a:off x="8595685" y="4504461"/>
            <a:ext cx="331725" cy="271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4" name="Elipse 203">
            <a:extLst>
              <a:ext uri="{FF2B5EF4-FFF2-40B4-BE49-F238E27FC236}">
                <a16:creationId xmlns:a16="http://schemas.microsoft.com/office/drawing/2014/main" id="{D04BCDB3-53DC-F4E9-E5A1-0DA645356A7F}"/>
              </a:ext>
            </a:extLst>
          </p:cNvPr>
          <p:cNvSpPr/>
          <p:nvPr/>
        </p:nvSpPr>
        <p:spPr>
          <a:xfrm>
            <a:off x="9518638" y="4507925"/>
            <a:ext cx="297978" cy="2219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5" name="Elipse 204">
            <a:extLst>
              <a:ext uri="{FF2B5EF4-FFF2-40B4-BE49-F238E27FC236}">
                <a16:creationId xmlns:a16="http://schemas.microsoft.com/office/drawing/2014/main" id="{C3507B6D-468A-71F5-C959-D105689188EB}"/>
              </a:ext>
            </a:extLst>
          </p:cNvPr>
          <p:cNvSpPr/>
          <p:nvPr/>
        </p:nvSpPr>
        <p:spPr>
          <a:xfrm>
            <a:off x="4885354" y="5603503"/>
            <a:ext cx="215454" cy="2006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6" name="Elipse 205">
            <a:extLst>
              <a:ext uri="{FF2B5EF4-FFF2-40B4-BE49-F238E27FC236}">
                <a16:creationId xmlns:a16="http://schemas.microsoft.com/office/drawing/2014/main" id="{2B45782B-3724-98F9-375B-1F0A7A534146}"/>
              </a:ext>
            </a:extLst>
          </p:cNvPr>
          <p:cNvSpPr/>
          <p:nvPr/>
        </p:nvSpPr>
        <p:spPr>
          <a:xfrm>
            <a:off x="3971753" y="5557062"/>
            <a:ext cx="243061" cy="2768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12" name="CuadroTexto 211">
            <a:extLst>
              <a:ext uri="{FF2B5EF4-FFF2-40B4-BE49-F238E27FC236}">
                <a16:creationId xmlns:a16="http://schemas.microsoft.com/office/drawing/2014/main" id="{55A2585E-126A-2B5D-4A4E-B7FF58505AD4}"/>
              </a:ext>
            </a:extLst>
          </p:cNvPr>
          <p:cNvSpPr txBox="1"/>
          <p:nvPr/>
        </p:nvSpPr>
        <p:spPr>
          <a:xfrm>
            <a:off x="10361504" y="904736"/>
            <a:ext cx="55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/>
              <a:t>411</a:t>
            </a:r>
          </a:p>
        </p:txBody>
      </p:sp>
      <p:sp>
        <p:nvSpPr>
          <p:cNvPr id="213" name="CuadroTexto 212">
            <a:extLst>
              <a:ext uri="{FF2B5EF4-FFF2-40B4-BE49-F238E27FC236}">
                <a16:creationId xmlns:a16="http://schemas.microsoft.com/office/drawing/2014/main" id="{6079593B-E40E-8B15-200C-5D030BCBE63F}"/>
              </a:ext>
            </a:extLst>
          </p:cNvPr>
          <p:cNvSpPr txBox="1"/>
          <p:nvPr/>
        </p:nvSpPr>
        <p:spPr>
          <a:xfrm>
            <a:off x="10860525" y="3039912"/>
            <a:ext cx="10823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UNACHI</a:t>
            </a:r>
          </a:p>
        </p:txBody>
      </p:sp>
      <p:cxnSp>
        <p:nvCxnSpPr>
          <p:cNvPr id="215" name="Conector recto 214">
            <a:extLst>
              <a:ext uri="{FF2B5EF4-FFF2-40B4-BE49-F238E27FC236}">
                <a16:creationId xmlns:a16="http://schemas.microsoft.com/office/drawing/2014/main" id="{7881B36A-825C-1815-AF40-B98EF2679C5B}"/>
              </a:ext>
            </a:extLst>
          </p:cNvPr>
          <p:cNvCxnSpPr>
            <a:cxnSpLocks/>
          </p:cNvCxnSpPr>
          <p:nvPr/>
        </p:nvCxnSpPr>
        <p:spPr>
          <a:xfrm flipV="1">
            <a:off x="940635" y="5616851"/>
            <a:ext cx="1163543" cy="435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Conector recto 217">
            <a:extLst>
              <a:ext uri="{FF2B5EF4-FFF2-40B4-BE49-F238E27FC236}">
                <a16:creationId xmlns:a16="http://schemas.microsoft.com/office/drawing/2014/main" id="{0B7214E2-162A-355E-D3AB-9BD9B28A3424}"/>
              </a:ext>
            </a:extLst>
          </p:cNvPr>
          <p:cNvCxnSpPr>
            <a:cxnSpLocks/>
          </p:cNvCxnSpPr>
          <p:nvPr/>
        </p:nvCxnSpPr>
        <p:spPr>
          <a:xfrm>
            <a:off x="2121324" y="5625835"/>
            <a:ext cx="958967" cy="942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Conector recto 220">
            <a:extLst>
              <a:ext uri="{FF2B5EF4-FFF2-40B4-BE49-F238E27FC236}">
                <a16:creationId xmlns:a16="http://schemas.microsoft.com/office/drawing/2014/main" id="{51555451-D760-7B4D-AA9E-4A571F85A0F1}"/>
              </a:ext>
            </a:extLst>
          </p:cNvPr>
          <p:cNvCxnSpPr>
            <a:cxnSpLocks/>
          </p:cNvCxnSpPr>
          <p:nvPr/>
        </p:nvCxnSpPr>
        <p:spPr>
          <a:xfrm flipV="1">
            <a:off x="3112160" y="5702484"/>
            <a:ext cx="987846" cy="175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Conector recto 224">
            <a:extLst>
              <a:ext uri="{FF2B5EF4-FFF2-40B4-BE49-F238E27FC236}">
                <a16:creationId xmlns:a16="http://schemas.microsoft.com/office/drawing/2014/main" id="{A01C0FA0-D46A-25C9-201B-D756336F1655}"/>
              </a:ext>
            </a:extLst>
          </p:cNvPr>
          <p:cNvCxnSpPr>
            <a:cxnSpLocks/>
            <a:endCxn id="205" idx="2"/>
          </p:cNvCxnSpPr>
          <p:nvPr/>
        </p:nvCxnSpPr>
        <p:spPr>
          <a:xfrm flipV="1">
            <a:off x="4111204" y="5703849"/>
            <a:ext cx="774150" cy="54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Conector recto 227">
            <a:extLst>
              <a:ext uri="{FF2B5EF4-FFF2-40B4-BE49-F238E27FC236}">
                <a16:creationId xmlns:a16="http://schemas.microsoft.com/office/drawing/2014/main" id="{8289A197-9B3F-1A8E-F818-B7CB8841122E}"/>
              </a:ext>
            </a:extLst>
          </p:cNvPr>
          <p:cNvCxnSpPr>
            <a:cxnSpLocks/>
            <a:stCxn id="205" idx="6"/>
          </p:cNvCxnSpPr>
          <p:nvPr/>
        </p:nvCxnSpPr>
        <p:spPr>
          <a:xfrm flipV="1">
            <a:off x="5100808" y="5623623"/>
            <a:ext cx="789971" cy="80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Conector recto 231">
            <a:extLst>
              <a:ext uri="{FF2B5EF4-FFF2-40B4-BE49-F238E27FC236}">
                <a16:creationId xmlns:a16="http://schemas.microsoft.com/office/drawing/2014/main" id="{1DFF08E4-714E-0001-9022-6ACA5A492DF8}"/>
              </a:ext>
            </a:extLst>
          </p:cNvPr>
          <p:cNvCxnSpPr>
            <a:cxnSpLocks/>
            <a:endCxn id="200" idx="6"/>
          </p:cNvCxnSpPr>
          <p:nvPr/>
        </p:nvCxnSpPr>
        <p:spPr>
          <a:xfrm flipV="1">
            <a:off x="5900288" y="5624626"/>
            <a:ext cx="1084982" cy="1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6" name="Conector recto 235">
            <a:extLst>
              <a:ext uri="{FF2B5EF4-FFF2-40B4-BE49-F238E27FC236}">
                <a16:creationId xmlns:a16="http://schemas.microsoft.com/office/drawing/2014/main" id="{656C39AC-5DE6-2382-1DB8-27174A3B0CD0}"/>
              </a:ext>
            </a:extLst>
          </p:cNvPr>
          <p:cNvCxnSpPr>
            <a:cxnSpLocks/>
            <a:stCxn id="200" idx="7"/>
          </p:cNvCxnSpPr>
          <p:nvPr/>
        </p:nvCxnSpPr>
        <p:spPr>
          <a:xfrm flipV="1">
            <a:off x="6947108" y="5017738"/>
            <a:ext cx="868649" cy="5157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Conector recto 238">
            <a:extLst>
              <a:ext uri="{FF2B5EF4-FFF2-40B4-BE49-F238E27FC236}">
                <a16:creationId xmlns:a16="http://schemas.microsoft.com/office/drawing/2014/main" id="{9B27E013-5B7F-D101-8108-3C9E387F7C9A}"/>
              </a:ext>
            </a:extLst>
          </p:cNvPr>
          <p:cNvCxnSpPr>
            <a:cxnSpLocks/>
          </p:cNvCxnSpPr>
          <p:nvPr/>
        </p:nvCxnSpPr>
        <p:spPr>
          <a:xfrm flipV="1">
            <a:off x="7815757" y="4626408"/>
            <a:ext cx="945052" cy="351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Conector recto 243">
            <a:extLst>
              <a:ext uri="{FF2B5EF4-FFF2-40B4-BE49-F238E27FC236}">
                <a16:creationId xmlns:a16="http://schemas.microsoft.com/office/drawing/2014/main" id="{CD3C695F-FCA6-AE68-53E2-4106D2299ECA}"/>
              </a:ext>
            </a:extLst>
          </p:cNvPr>
          <p:cNvCxnSpPr>
            <a:cxnSpLocks/>
          </p:cNvCxnSpPr>
          <p:nvPr/>
        </p:nvCxnSpPr>
        <p:spPr>
          <a:xfrm flipV="1">
            <a:off x="8748560" y="4600525"/>
            <a:ext cx="919067" cy="362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956397B7-40F5-A73D-D873-1322987A5C90}"/>
              </a:ext>
            </a:extLst>
          </p:cNvPr>
          <p:cNvCxnSpPr>
            <a:cxnSpLocks/>
            <a:stCxn id="204" idx="4"/>
          </p:cNvCxnSpPr>
          <p:nvPr/>
        </p:nvCxnSpPr>
        <p:spPr>
          <a:xfrm flipV="1">
            <a:off x="9667627" y="3234019"/>
            <a:ext cx="907364" cy="149585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3" name="Elipse 252">
            <a:extLst>
              <a:ext uri="{FF2B5EF4-FFF2-40B4-BE49-F238E27FC236}">
                <a16:creationId xmlns:a16="http://schemas.microsoft.com/office/drawing/2014/main" id="{D5E57F02-269F-AB84-526F-4952EBEA74EE}"/>
              </a:ext>
            </a:extLst>
          </p:cNvPr>
          <p:cNvSpPr/>
          <p:nvPr/>
        </p:nvSpPr>
        <p:spPr>
          <a:xfrm>
            <a:off x="792463" y="3711903"/>
            <a:ext cx="308567" cy="2494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54" name="Elipse 253">
            <a:extLst>
              <a:ext uri="{FF2B5EF4-FFF2-40B4-BE49-F238E27FC236}">
                <a16:creationId xmlns:a16="http://schemas.microsoft.com/office/drawing/2014/main" id="{867202F8-D867-B67B-96CE-5A0EF0F2423E}"/>
              </a:ext>
            </a:extLst>
          </p:cNvPr>
          <p:cNvSpPr/>
          <p:nvPr/>
        </p:nvSpPr>
        <p:spPr>
          <a:xfrm>
            <a:off x="1974437" y="3632849"/>
            <a:ext cx="238347" cy="24467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55" name="Elipse 254">
            <a:extLst>
              <a:ext uri="{FF2B5EF4-FFF2-40B4-BE49-F238E27FC236}">
                <a16:creationId xmlns:a16="http://schemas.microsoft.com/office/drawing/2014/main" id="{4E0E153D-1C96-16B9-ABC4-EBCBF14040BF}"/>
              </a:ext>
            </a:extLst>
          </p:cNvPr>
          <p:cNvSpPr/>
          <p:nvPr/>
        </p:nvSpPr>
        <p:spPr>
          <a:xfrm>
            <a:off x="2928208" y="3713101"/>
            <a:ext cx="315937" cy="2926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56" name="Elipse 255">
            <a:extLst>
              <a:ext uri="{FF2B5EF4-FFF2-40B4-BE49-F238E27FC236}">
                <a16:creationId xmlns:a16="http://schemas.microsoft.com/office/drawing/2014/main" id="{6DB3118A-9A35-AA94-64D1-271905B147D9}"/>
              </a:ext>
            </a:extLst>
          </p:cNvPr>
          <p:cNvSpPr/>
          <p:nvPr/>
        </p:nvSpPr>
        <p:spPr>
          <a:xfrm>
            <a:off x="3978617" y="3850483"/>
            <a:ext cx="237641" cy="2593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57" name="Elipse 256">
            <a:extLst>
              <a:ext uri="{FF2B5EF4-FFF2-40B4-BE49-F238E27FC236}">
                <a16:creationId xmlns:a16="http://schemas.microsoft.com/office/drawing/2014/main" id="{14C2A72D-FEC2-DDEF-E5C0-378E875F7F58}"/>
              </a:ext>
            </a:extLst>
          </p:cNvPr>
          <p:cNvSpPr/>
          <p:nvPr/>
        </p:nvSpPr>
        <p:spPr>
          <a:xfrm>
            <a:off x="4887208" y="3983142"/>
            <a:ext cx="279645" cy="2744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58" name="Elipse 257">
            <a:extLst>
              <a:ext uri="{FF2B5EF4-FFF2-40B4-BE49-F238E27FC236}">
                <a16:creationId xmlns:a16="http://schemas.microsoft.com/office/drawing/2014/main" id="{85EFEEBD-D9DA-AF3C-C65D-1B062B688F2C}"/>
              </a:ext>
            </a:extLst>
          </p:cNvPr>
          <p:cNvSpPr/>
          <p:nvPr/>
        </p:nvSpPr>
        <p:spPr>
          <a:xfrm>
            <a:off x="5778619" y="3175150"/>
            <a:ext cx="260587" cy="28609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59" name="Elipse 258">
            <a:extLst>
              <a:ext uri="{FF2B5EF4-FFF2-40B4-BE49-F238E27FC236}">
                <a16:creationId xmlns:a16="http://schemas.microsoft.com/office/drawing/2014/main" id="{055BE508-3960-6E6A-170D-069803F3AB66}"/>
              </a:ext>
            </a:extLst>
          </p:cNvPr>
          <p:cNvSpPr/>
          <p:nvPr/>
        </p:nvSpPr>
        <p:spPr>
          <a:xfrm>
            <a:off x="6696497" y="3938651"/>
            <a:ext cx="308566" cy="2625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60" name="Elipse 259">
            <a:extLst>
              <a:ext uri="{FF2B5EF4-FFF2-40B4-BE49-F238E27FC236}">
                <a16:creationId xmlns:a16="http://schemas.microsoft.com/office/drawing/2014/main" id="{B25554B8-5D0C-504F-5F17-3051D1A72FFD}"/>
              </a:ext>
            </a:extLst>
          </p:cNvPr>
          <p:cNvSpPr/>
          <p:nvPr/>
        </p:nvSpPr>
        <p:spPr>
          <a:xfrm>
            <a:off x="7665428" y="2255480"/>
            <a:ext cx="308566" cy="28609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61" name="Elipse 260">
            <a:extLst>
              <a:ext uri="{FF2B5EF4-FFF2-40B4-BE49-F238E27FC236}">
                <a16:creationId xmlns:a16="http://schemas.microsoft.com/office/drawing/2014/main" id="{32123E50-5A9E-BF3C-F31B-2AA9AF2AA06D}"/>
              </a:ext>
            </a:extLst>
          </p:cNvPr>
          <p:cNvSpPr/>
          <p:nvPr/>
        </p:nvSpPr>
        <p:spPr>
          <a:xfrm>
            <a:off x="8627274" y="3282503"/>
            <a:ext cx="292345" cy="2744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62" name="Elipse 261">
            <a:extLst>
              <a:ext uri="{FF2B5EF4-FFF2-40B4-BE49-F238E27FC236}">
                <a16:creationId xmlns:a16="http://schemas.microsoft.com/office/drawing/2014/main" id="{921374CC-CCDF-8263-74D0-C19C6AC0A05E}"/>
              </a:ext>
            </a:extLst>
          </p:cNvPr>
          <p:cNvSpPr/>
          <p:nvPr/>
        </p:nvSpPr>
        <p:spPr>
          <a:xfrm>
            <a:off x="9503302" y="894084"/>
            <a:ext cx="308566" cy="24941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63" name="Elipse 262">
            <a:extLst>
              <a:ext uri="{FF2B5EF4-FFF2-40B4-BE49-F238E27FC236}">
                <a16:creationId xmlns:a16="http://schemas.microsoft.com/office/drawing/2014/main" id="{738AF5A3-9177-3C28-852D-B076CB92EC9F}"/>
              </a:ext>
            </a:extLst>
          </p:cNvPr>
          <p:cNvSpPr/>
          <p:nvPr/>
        </p:nvSpPr>
        <p:spPr>
          <a:xfrm>
            <a:off x="10328459" y="613383"/>
            <a:ext cx="292345" cy="27446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64" name="CuadroTexto 263">
            <a:extLst>
              <a:ext uri="{FF2B5EF4-FFF2-40B4-BE49-F238E27FC236}">
                <a16:creationId xmlns:a16="http://schemas.microsoft.com/office/drawing/2014/main" id="{E1498FAA-C954-9EA1-0A3E-3A0417334A0C}"/>
              </a:ext>
            </a:extLst>
          </p:cNvPr>
          <p:cNvSpPr txBox="1"/>
          <p:nvPr/>
        </p:nvSpPr>
        <p:spPr>
          <a:xfrm>
            <a:off x="10418579" y="1190519"/>
            <a:ext cx="18603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U. DE PANAMÁ</a:t>
            </a:r>
          </a:p>
        </p:txBody>
      </p:sp>
      <p:sp>
        <p:nvSpPr>
          <p:cNvPr id="265" name="Elipse 264">
            <a:extLst>
              <a:ext uri="{FF2B5EF4-FFF2-40B4-BE49-F238E27FC236}">
                <a16:creationId xmlns:a16="http://schemas.microsoft.com/office/drawing/2014/main" id="{7169EE27-F714-B3E6-A2F4-0C9692ED3438}"/>
              </a:ext>
            </a:extLst>
          </p:cNvPr>
          <p:cNvSpPr/>
          <p:nvPr/>
        </p:nvSpPr>
        <p:spPr>
          <a:xfrm>
            <a:off x="1957576" y="5396526"/>
            <a:ext cx="289081" cy="286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66" name="Elipse 265">
            <a:extLst>
              <a:ext uri="{FF2B5EF4-FFF2-40B4-BE49-F238E27FC236}">
                <a16:creationId xmlns:a16="http://schemas.microsoft.com/office/drawing/2014/main" id="{34D4F983-C765-490F-6D28-C2F0DABC4035}"/>
              </a:ext>
            </a:extLst>
          </p:cNvPr>
          <p:cNvSpPr/>
          <p:nvPr/>
        </p:nvSpPr>
        <p:spPr>
          <a:xfrm>
            <a:off x="2915853" y="5290753"/>
            <a:ext cx="289078" cy="286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67" name="Elipse 266">
            <a:extLst>
              <a:ext uri="{FF2B5EF4-FFF2-40B4-BE49-F238E27FC236}">
                <a16:creationId xmlns:a16="http://schemas.microsoft.com/office/drawing/2014/main" id="{1632E498-EF42-86E2-3E13-DEEDAF7540E2}"/>
              </a:ext>
            </a:extLst>
          </p:cNvPr>
          <p:cNvSpPr/>
          <p:nvPr/>
        </p:nvSpPr>
        <p:spPr>
          <a:xfrm>
            <a:off x="3918219" y="5383896"/>
            <a:ext cx="330170" cy="2937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68" name="Elipse 267">
            <a:extLst>
              <a:ext uri="{FF2B5EF4-FFF2-40B4-BE49-F238E27FC236}">
                <a16:creationId xmlns:a16="http://schemas.microsoft.com/office/drawing/2014/main" id="{817E9633-8B25-C258-B154-C798D98D0599}"/>
              </a:ext>
            </a:extLst>
          </p:cNvPr>
          <p:cNvSpPr/>
          <p:nvPr/>
        </p:nvSpPr>
        <p:spPr>
          <a:xfrm>
            <a:off x="4859001" y="5298436"/>
            <a:ext cx="295265" cy="2617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69" name="Elipse 268">
            <a:extLst>
              <a:ext uri="{FF2B5EF4-FFF2-40B4-BE49-F238E27FC236}">
                <a16:creationId xmlns:a16="http://schemas.microsoft.com/office/drawing/2014/main" id="{2135D899-0A2C-6D5D-133E-0B58F3669AB0}"/>
              </a:ext>
            </a:extLst>
          </p:cNvPr>
          <p:cNvSpPr/>
          <p:nvPr/>
        </p:nvSpPr>
        <p:spPr>
          <a:xfrm>
            <a:off x="5717477" y="4989528"/>
            <a:ext cx="308568" cy="3033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70" name="Elipse 269">
            <a:extLst>
              <a:ext uri="{FF2B5EF4-FFF2-40B4-BE49-F238E27FC236}">
                <a16:creationId xmlns:a16="http://schemas.microsoft.com/office/drawing/2014/main" id="{0D9CD269-18EB-2AED-98F9-9A86F0F1E8A8}"/>
              </a:ext>
            </a:extLst>
          </p:cNvPr>
          <p:cNvSpPr/>
          <p:nvPr/>
        </p:nvSpPr>
        <p:spPr>
          <a:xfrm>
            <a:off x="6685422" y="4851750"/>
            <a:ext cx="346824" cy="31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71" name="Elipse 270">
            <a:extLst>
              <a:ext uri="{FF2B5EF4-FFF2-40B4-BE49-F238E27FC236}">
                <a16:creationId xmlns:a16="http://schemas.microsoft.com/office/drawing/2014/main" id="{83DB3697-212A-44BC-F632-45BA87A4D89B}"/>
              </a:ext>
            </a:extLst>
          </p:cNvPr>
          <p:cNvSpPr/>
          <p:nvPr/>
        </p:nvSpPr>
        <p:spPr>
          <a:xfrm>
            <a:off x="7674791" y="4059631"/>
            <a:ext cx="308568" cy="298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72" name="Elipse 271">
            <a:extLst>
              <a:ext uri="{FF2B5EF4-FFF2-40B4-BE49-F238E27FC236}">
                <a16:creationId xmlns:a16="http://schemas.microsoft.com/office/drawing/2014/main" id="{90991CB5-5D9D-B3D7-881C-B30074F4C9CE}"/>
              </a:ext>
            </a:extLst>
          </p:cNvPr>
          <p:cNvSpPr/>
          <p:nvPr/>
        </p:nvSpPr>
        <p:spPr>
          <a:xfrm>
            <a:off x="8633225" y="3808398"/>
            <a:ext cx="288285" cy="2744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73" name="Elipse 272">
            <a:extLst>
              <a:ext uri="{FF2B5EF4-FFF2-40B4-BE49-F238E27FC236}">
                <a16:creationId xmlns:a16="http://schemas.microsoft.com/office/drawing/2014/main" id="{1DCAEF1E-2CBA-DCD0-357D-5452DE0A227E}"/>
              </a:ext>
            </a:extLst>
          </p:cNvPr>
          <p:cNvSpPr/>
          <p:nvPr/>
        </p:nvSpPr>
        <p:spPr>
          <a:xfrm>
            <a:off x="9503876" y="3922292"/>
            <a:ext cx="345060" cy="2744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74" name="Elipse 273">
            <a:extLst>
              <a:ext uri="{FF2B5EF4-FFF2-40B4-BE49-F238E27FC236}">
                <a16:creationId xmlns:a16="http://schemas.microsoft.com/office/drawing/2014/main" id="{16CE4A9C-F396-2C06-A631-91AD26D2BC24}"/>
              </a:ext>
            </a:extLst>
          </p:cNvPr>
          <p:cNvSpPr/>
          <p:nvPr/>
        </p:nvSpPr>
        <p:spPr>
          <a:xfrm>
            <a:off x="10409609" y="2846215"/>
            <a:ext cx="360479" cy="3185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76" name="CuadroTexto 275">
            <a:extLst>
              <a:ext uri="{FF2B5EF4-FFF2-40B4-BE49-F238E27FC236}">
                <a16:creationId xmlns:a16="http://schemas.microsoft.com/office/drawing/2014/main" id="{4D52A457-913E-945F-3173-AE70052F8092}"/>
              </a:ext>
            </a:extLst>
          </p:cNvPr>
          <p:cNvSpPr txBox="1"/>
          <p:nvPr/>
        </p:nvSpPr>
        <p:spPr>
          <a:xfrm>
            <a:off x="10759446" y="2491870"/>
            <a:ext cx="15953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AMERICANA</a:t>
            </a:r>
          </a:p>
        </p:txBody>
      </p:sp>
      <p:cxnSp>
        <p:nvCxnSpPr>
          <p:cNvPr id="278" name="Conector recto 277">
            <a:extLst>
              <a:ext uri="{FF2B5EF4-FFF2-40B4-BE49-F238E27FC236}">
                <a16:creationId xmlns:a16="http://schemas.microsoft.com/office/drawing/2014/main" id="{2307EB73-8C75-3AAE-1E52-08B3A49E1056}"/>
              </a:ext>
            </a:extLst>
          </p:cNvPr>
          <p:cNvCxnSpPr>
            <a:cxnSpLocks/>
            <a:endCxn id="266" idx="6"/>
          </p:cNvCxnSpPr>
          <p:nvPr/>
        </p:nvCxnSpPr>
        <p:spPr>
          <a:xfrm flipV="1">
            <a:off x="2092403" y="5433976"/>
            <a:ext cx="1112528" cy="1058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1" name="Conector recto 280">
            <a:extLst>
              <a:ext uri="{FF2B5EF4-FFF2-40B4-BE49-F238E27FC236}">
                <a16:creationId xmlns:a16="http://schemas.microsoft.com/office/drawing/2014/main" id="{58BE36AC-C484-675D-7751-C7AD5D6FD472}"/>
              </a:ext>
            </a:extLst>
          </p:cNvPr>
          <p:cNvCxnSpPr>
            <a:cxnSpLocks/>
            <a:stCxn id="266" idx="6"/>
          </p:cNvCxnSpPr>
          <p:nvPr/>
        </p:nvCxnSpPr>
        <p:spPr>
          <a:xfrm>
            <a:off x="3204931" y="5433976"/>
            <a:ext cx="895075" cy="890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Conector recto 283">
            <a:extLst>
              <a:ext uri="{FF2B5EF4-FFF2-40B4-BE49-F238E27FC236}">
                <a16:creationId xmlns:a16="http://schemas.microsoft.com/office/drawing/2014/main" id="{A8E2025E-796D-7C16-411E-FC2809298201}"/>
              </a:ext>
            </a:extLst>
          </p:cNvPr>
          <p:cNvCxnSpPr>
            <a:cxnSpLocks/>
          </p:cNvCxnSpPr>
          <p:nvPr/>
        </p:nvCxnSpPr>
        <p:spPr>
          <a:xfrm flipV="1">
            <a:off x="4097437" y="5445710"/>
            <a:ext cx="890430" cy="633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Conector recto 286">
            <a:extLst>
              <a:ext uri="{FF2B5EF4-FFF2-40B4-BE49-F238E27FC236}">
                <a16:creationId xmlns:a16="http://schemas.microsoft.com/office/drawing/2014/main" id="{81B3C881-6942-2AE3-9533-396A5446D5B1}"/>
              </a:ext>
            </a:extLst>
          </p:cNvPr>
          <p:cNvCxnSpPr>
            <a:cxnSpLocks/>
          </p:cNvCxnSpPr>
          <p:nvPr/>
        </p:nvCxnSpPr>
        <p:spPr>
          <a:xfrm flipV="1">
            <a:off x="5000902" y="5149532"/>
            <a:ext cx="829844" cy="292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Conector recto 289">
            <a:extLst>
              <a:ext uri="{FF2B5EF4-FFF2-40B4-BE49-F238E27FC236}">
                <a16:creationId xmlns:a16="http://schemas.microsoft.com/office/drawing/2014/main" id="{C132DA14-C7B7-0A7F-2CFF-DA314D9A7BA5}"/>
              </a:ext>
            </a:extLst>
          </p:cNvPr>
          <p:cNvCxnSpPr>
            <a:cxnSpLocks/>
          </p:cNvCxnSpPr>
          <p:nvPr/>
        </p:nvCxnSpPr>
        <p:spPr>
          <a:xfrm flipV="1">
            <a:off x="5867720" y="5003967"/>
            <a:ext cx="959415" cy="1434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recto 292">
            <a:extLst>
              <a:ext uri="{FF2B5EF4-FFF2-40B4-BE49-F238E27FC236}">
                <a16:creationId xmlns:a16="http://schemas.microsoft.com/office/drawing/2014/main" id="{BADD6F7C-F841-13C4-B396-04C40825A1FF}"/>
              </a:ext>
            </a:extLst>
          </p:cNvPr>
          <p:cNvCxnSpPr>
            <a:cxnSpLocks/>
          </p:cNvCxnSpPr>
          <p:nvPr/>
        </p:nvCxnSpPr>
        <p:spPr>
          <a:xfrm flipV="1">
            <a:off x="6870705" y="4212224"/>
            <a:ext cx="964743" cy="7845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Conector recto 295">
            <a:extLst>
              <a:ext uri="{FF2B5EF4-FFF2-40B4-BE49-F238E27FC236}">
                <a16:creationId xmlns:a16="http://schemas.microsoft.com/office/drawing/2014/main" id="{40A41A60-2067-811A-09D2-B4146240E5DC}"/>
              </a:ext>
            </a:extLst>
          </p:cNvPr>
          <p:cNvCxnSpPr>
            <a:cxnSpLocks/>
          </p:cNvCxnSpPr>
          <p:nvPr/>
        </p:nvCxnSpPr>
        <p:spPr>
          <a:xfrm flipV="1">
            <a:off x="7836245" y="3945633"/>
            <a:ext cx="914906" cy="2665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Conector recto 298">
            <a:extLst>
              <a:ext uri="{FF2B5EF4-FFF2-40B4-BE49-F238E27FC236}">
                <a16:creationId xmlns:a16="http://schemas.microsoft.com/office/drawing/2014/main" id="{CEEA6D19-67C3-BCA8-ED8D-D1F31F89732F}"/>
              </a:ext>
            </a:extLst>
          </p:cNvPr>
          <p:cNvCxnSpPr>
            <a:cxnSpLocks/>
          </p:cNvCxnSpPr>
          <p:nvPr/>
        </p:nvCxnSpPr>
        <p:spPr>
          <a:xfrm>
            <a:off x="8748031" y="3945633"/>
            <a:ext cx="919448" cy="1026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Conector recto 301">
            <a:extLst>
              <a:ext uri="{FF2B5EF4-FFF2-40B4-BE49-F238E27FC236}">
                <a16:creationId xmlns:a16="http://schemas.microsoft.com/office/drawing/2014/main" id="{D45E8741-7EF8-66D2-9EAC-6C62BF4A92B8}"/>
              </a:ext>
            </a:extLst>
          </p:cNvPr>
          <p:cNvCxnSpPr>
            <a:cxnSpLocks/>
          </p:cNvCxnSpPr>
          <p:nvPr/>
        </p:nvCxnSpPr>
        <p:spPr>
          <a:xfrm flipV="1">
            <a:off x="9690121" y="3021231"/>
            <a:ext cx="869706" cy="10408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Conector recto 304">
            <a:extLst>
              <a:ext uri="{FF2B5EF4-FFF2-40B4-BE49-F238E27FC236}">
                <a16:creationId xmlns:a16="http://schemas.microsoft.com/office/drawing/2014/main" id="{F7F97927-01AD-6CE5-AAFB-7262028DFFE9}"/>
              </a:ext>
            </a:extLst>
          </p:cNvPr>
          <p:cNvCxnSpPr>
            <a:cxnSpLocks/>
            <a:stCxn id="253" idx="2"/>
            <a:endCxn id="254" idx="6"/>
          </p:cNvCxnSpPr>
          <p:nvPr/>
        </p:nvCxnSpPr>
        <p:spPr>
          <a:xfrm flipV="1">
            <a:off x="792463" y="3755186"/>
            <a:ext cx="1420321" cy="814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Conector recto 308">
            <a:extLst>
              <a:ext uri="{FF2B5EF4-FFF2-40B4-BE49-F238E27FC236}">
                <a16:creationId xmlns:a16="http://schemas.microsoft.com/office/drawing/2014/main" id="{63537AE2-CE69-29B7-9761-BC6AE9E922DF}"/>
              </a:ext>
            </a:extLst>
          </p:cNvPr>
          <p:cNvCxnSpPr>
            <a:cxnSpLocks/>
          </p:cNvCxnSpPr>
          <p:nvPr/>
        </p:nvCxnSpPr>
        <p:spPr>
          <a:xfrm>
            <a:off x="2092403" y="3755186"/>
            <a:ext cx="987888" cy="952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Conector recto 312">
            <a:extLst>
              <a:ext uri="{FF2B5EF4-FFF2-40B4-BE49-F238E27FC236}">
                <a16:creationId xmlns:a16="http://schemas.microsoft.com/office/drawing/2014/main" id="{6616245E-12BF-0A9A-3D89-6680A5A64883}"/>
              </a:ext>
            </a:extLst>
          </p:cNvPr>
          <p:cNvCxnSpPr>
            <a:cxnSpLocks/>
            <a:endCxn id="256" idx="2"/>
          </p:cNvCxnSpPr>
          <p:nvPr/>
        </p:nvCxnSpPr>
        <p:spPr>
          <a:xfrm>
            <a:off x="3092369" y="3836610"/>
            <a:ext cx="886248" cy="1435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6" name="Conector recto 315">
            <a:extLst>
              <a:ext uri="{FF2B5EF4-FFF2-40B4-BE49-F238E27FC236}">
                <a16:creationId xmlns:a16="http://schemas.microsoft.com/office/drawing/2014/main" id="{E86EBFED-9057-2EDE-CA30-54D41B868F1A}"/>
              </a:ext>
            </a:extLst>
          </p:cNvPr>
          <p:cNvCxnSpPr>
            <a:cxnSpLocks/>
            <a:stCxn id="256" idx="6"/>
            <a:endCxn id="257" idx="2"/>
          </p:cNvCxnSpPr>
          <p:nvPr/>
        </p:nvCxnSpPr>
        <p:spPr>
          <a:xfrm>
            <a:off x="4216258" y="3980144"/>
            <a:ext cx="670950" cy="1402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9" name="Conector recto 318">
            <a:extLst>
              <a:ext uri="{FF2B5EF4-FFF2-40B4-BE49-F238E27FC236}">
                <a16:creationId xmlns:a16="http://schemas.microsoft.com/office/drawing/2014/main" id="{F454A01D-F54F-7EE5-F847-3771CD392605}"/>
              </a:ext>
            </a:extLst>
          </p:cNvPr>
          <p:cNvCxnSpPr>
            <a:cxnSpLocks/>
            <a:stCxn id="257" idx="4"/>
            <a:endCxn id="258" idx="3"/>
          </p:cNvCxnSpPr>
          <p:nvPr/>
        </p:nvCxnSpPr>
        <p:spPr>
          <a:xfrm flipV="1">
            <a:off x="5027031" y="3419346"/>
            <a:ext cx="789750" cy="83826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2" name="Conector recto 321">
            <a:extLst>
              <a:ext uri="{FF2B5EF4-FFF2-40B4-BE49-F238E27FC236}">
                <a16:creationId xmlns:a16="http://schemas.microsoft.com/office/drawing/2014/main" id="{8764C9E9-43B4-4120-B95F-34D9624A13F0}"/>
              </a:ext>
            </a:extLst>
          </p:cNvPr>
          <p:cNvCxnSpPr>
            <a:cxnSpLocks/>
          </p:cNvCxnSpPr>
          <p:nvPr/>
        </p:nvCxnSpPr>
        <p:spPr>
          <a:xfrm>
            <a:off x="5923618" y="3323813"/>
            <a:ext cx="947087" cy="735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5" name="Conector recto 324">
            <a:extLst>
              <a:ext uri="{FF2B5EF4-FFF2-40B4-BE49-F238E27FC236}">
                <a16:creationId xmlns:a16="http://schemas.microsoft.com/office/drawing/2014/main" id="{BD59B546-450E-FF1B-6947-EAE616192047}"/>
              </a:ext>
            </a:extLst>
          </p:cNvPr>
          <p:cNvCxnSpPr>
            <a:cxnSpLocks/>
          </p:cNvCxnSpPr>
          <p:nvPr/>
        </p:nvCxnSpPr>
        <p:spPr>
          <a:xfrm flipV="1">
            <a:off x="6870705" y="2396193"/>
            <a:ext cx="953780" cy="1663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8" name="Conector recto 327">
            <a:extLst>
              <a:ext uri="{FF2B5EF4-FFF2-40B4-BE49-F238E27FC236}">
                <a16:creationId xmlns:a16="http://schemas.microsoft.com/office/drawing/2014/main" id="{581A4B1C-1394-A2E0-8430-618B08B5A77B}"/>
              </a:ext>
            </a:extLst>
          </p:cNvPr>
          <p:cNvCxnSpPr>
            <a:cxnSpLocks/>
          </p:cNvCxnSpPr>
          <p:nvPr/>
        </p:nvCxnSpPr>
        <p:spPr>
          <a:xfrm>
            <a:off x="7835448" y="2396193"/>
            <a:ext cx="939627" cy="1032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1" name="Conector recto 330">
            <a:extLst>
              <a:ext uri="{FF2B5EF4-FFF2-40B4-BE49-F238E27FC236}">
                <a16:creationId xmlns:a16="http://schemas.microsoft.com/office/drawing/2014/main" id="{8BE3F111-67FF-EE11-54CF-9EB688DAB31F}"/>
              </a:ext>
            </a:extLst>
          </p:cNvPr>
          <p:cNvCxnSpPr>
            <a:cxnSpLocks/>
          </p:cNvCxnSpPr>
          <p:nvPr/>
        </p:nvCxnSpPr>
        <p:spPr>
          <a:xfrm flipV="1">
            <a:off x="8775075" y="1009650"/>
            <a:ext cx="848779" cy="241935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4" name="Conector recto 333">
            <a:extLst>
              <a:ext uri="{FF2B5EF4-FFF2-40B4-BE49-F238E27FC236}">
                <a16:creationId xmlns:a16="http://schemas.microsoft.com/office/drawing/2014/main" id="{D1DF2736-59B1-C970-6765-02789FFBAC76}"/>
              </a:ext>
            </a:extLst>
          </p:cNvPr>
          <p:cNvCxnSpPr>
            <a:cxnSpLocks/>
            <a:stCxn id="262" idx="4"/>
            <a:endCxn id="263" idx="7"/>
          </p:cNvCxnSpPr>
          <p:nvPr/>
        </p:nvCxnSpPr>
        <p:spPr>
          <a:xfrm flipV="1">
            <a:off x="9657585" y="653578"/>
            <a:ext cx="920406" cy="4899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6" name="CuadroTexto 335">
            <a:extLst>
              <a:ext uri="{FF2B5EF4-FFF2-40B4-BE49-F238E27FC236}">
                <a16:creationId xmlns:a16="http://schemas.microsoft.com/office/drawing/2014/main" id="{4056FBAE-3B4C-CD5E-E602-EF0E1690E57C}"/>
              </a:ext>
            </a:extLst>
          </p:cNvPr>
          <p:cNvSpPr txBox="1"/>
          <p:nvPr/>
        </p:nvSpPr>
        <p:spPr>
          <a:xfrm>
            <a:off x="10769277" y="1559851"/>
            <a:ext cx="55496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/>
              <a:t>407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5903820-45E6-F360-934E-24D5F8287C7F}"/>
              </a:ext>
            </a:extLst>
          </p:cNvPr>
          <p:cNvSpPr txBox="1"/>
          <p:nvPr/>
        </p:nvSpPr>
        <p:spPr>
          <a:xfrm>
            <a:off x="229566" y="89403"/>
            <a:ext cx="5212197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TOTAL DE  EXAMENES REALIZADOS</a:t>
            </a:r>
          </a:p>
          <a:p>
            <a:pPr algn="ctr"/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POR UNIVERSIDAD POR AÑO - 11 AÑOS 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9F05A96-5DB5-94E2-7F0A-BD021AAFDBA9}"/>
              </a:ext>
            </a:extLst>
          </p:cNvPr>
          <p:cNvCxnSpPr>
            <a:cxnSpLocks/>
          </p:cNvCxnSpPr>
          <p:nvPr/>
        </p:nvCxnSpPr>
        <p:spPr>
          <a:xfrm>
            <a:off x="949124" y="4435033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0E4EEA9C-397D-070A-40D7-F7DD2BA95AE7}"/>
              </a:ext>
            </a:extLst>
          </p:cNvPr>
          <p:cNvCxnSpPr>
            <a:cxnSpLocks/>
          </p:cNvCxnSpPr>
          <p:nvPr/>
        </p:nvCxnSpPr>
        <p:spPr>
          <a:xfrm>
            <a:off x="949124" y="2748987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8E7CCCE8-C13C-1AD7-9135-AAA2D5339D4D}"/>
              </a:ext>
            </a:extLst>
          </p:cNvPr>
          <p:cNvCxnSpPr>
            <a:cxnSpLocks/>
          </p:cNvCxnSpPr>
          <p:nvPr/>
        </p:nvCxnSpPr>
        <p:spPr>
          <a:xfrm>
            <a:off x="1006999" y="1132390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90471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9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4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7" fill="hold">
                      <p:stCondLst>
                        <p:cond delay="indefinite"/>
                      </p:stCondLst>
                      <p:childTnLst>
                        <p:par>
                          <p:cTn id="308" fill="hold">
                            <p:stCondLst>
                              <p:cond delay="0"/>
                            </p:stCondLst>
                            <p:childTnLst>
                              <p:par>
                                <p:cTn id="3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1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7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6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9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2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5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0" dur="500"/>
                                        <p:tgtEl>
                                          <p:spTgt spid="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9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2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5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0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6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9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2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5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1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4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7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0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3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2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5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8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1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0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1" fill="hold">
                      <p:stCondLst>
                        <p:cond delay="indefinite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5" dur="5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/>
      <p:bldP spid="155" grpId="0"/>
      <p:bldP spid="156" grpId="0"/>
      <p:bldP spid="157" grpId="0"/>
      <p:bldP spid="158" grpId="0"/>
      <p:bldP spid="159" grpId="0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12" grpId="0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009402A2-6CC0-38E7-1659-C05DD6F08A59}"/>
              </a:ext>
            </a:extLst>
          </p:cNvPr>
          <p:cNvCxnSpPr>
            <a:cxnSpLocks/>
          </p:cNvCxnSpPr>
          <p:nvPr/>
        </p:nvCxnSpPr>
        <p:spPr>
          <a:xfrm>
            <a:off x="949124" y="5960962"/>
            <a:ext cx="10741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909B5630-B478-0B49-47AA-C9F33003CB79}"/>
              </a:ext>
            </a:extLst>
          </p:cNvPr>
          <p:cNvCxnSpPr>
            <a:cxnSpLocks/>
          </p:cNvCxnSpPr>
          <p:nvPr/>
        </p:nvCxnSpPr>
        <p:spPr>
          <a:xfrm flipV="1">
            <a:off x="949124" y="474562"/>
            <a:ext cx="0" cy="5486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42B86FDB-7982-405A-CC10-D65D95A9EBB7}"/>
              </a:ext>
            </a:extLst>
          </p:cNvPr>
          <p:cNvSpPr txBox="1"/>
          <p:nvPr/>
        </p:nvSpPr>
        <p:spPr>
          <a:xfrm>
            <a:off x="671331" y="6111433"/>
            <a:ext cx="10315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2014        2015        2016        2017       2018      2019       2020       2021       2022      2023      2024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94A55312-8A3E-10FC-12C9-ADB7CA13F319}"/>
              </a:ext>
            </a:extLst>
          </p:cNvPr>
          <p:cNvSpPr txBox="1"/>
          <p:nvPr/>
        </p:nvSpPr>
        <p:spPr>
          <a:xfrm>
            <a:off x="129503" y="995694"/>
            <a:ext cx="761747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2,000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1,500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1,000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D0EEA1D-44FC-DA54-FA8D-BF8CDC82DC1D}"/>
              </a:ext>
            </a:extLst>
          </p:cNvPr>
          <p:cNvCxnSpPr>
            <a:cxnSpLocks/>
          </p:cNvCxnSpPr>
          <p:nvPr/>
        </p:nvCxnSpPr>
        <p:spPr>
          <a:xfrm>
            <a:off x="949124" y="4435033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AA2A9CF-AA2C-76EC-5671-FA96EEA49CA4}"/>
              </a:ext>
            </a:extLst>
          </p:cNvPr>
          <p:cNvCxnSpPr>
            <a:cxnSpLocks/>
          </p:cNvCxnSpPr>
          <p:nvPr/>
        </p:nvCxnSpPr>
        <p:spPr>
          <a:xfrm>
            <a:off x="949124" y="2748987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3F750F6-E2AA-CC1A-5418-69598C5AA1B5}"/>
              </a:ext>
            </a:extLst>
          </p:cNvPr>
          <p:cNvCxnSpPr>
            <a:cxnSpLocks/>
          </p:cNvCxnSpPr>
          <p:nvPr/>
        </p:nvCxnSpPr>
        <p:spPr>
          <a:xfrm>
            <a:off x="1006999" y="1132390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6C67FC18-5110-5136-D121-749A0540A002}"/>
              </a:ext>
            </a:extLst>
          </p:cNvPr>
          <p:cNvCxnSpPr>
            <a:cxnSpLocks/>
          </p:cNvCxnSpPr>
          <p:nvPr/>
        </p:nvCxnSpPr>
        <p:spPr>
          <a:xfrm flipH="1">
            <a:off x="8762035" y="2635725"/>
            <a:ext cx="638536" cy="12441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444F9336-9139-D4F0-2C41-F72367C6B00C}"/>
              </a:ext>
            </a:extLst>
          </p:cNvPr>
          <p:cNvCxnSpPr>
            <a:cxnSpLocks/>
          </p:cNvCxnSpPr>
          <p:nvPr/>
        </p:nvCxnSpPr>
        <p:spPr>
          <a:xfrm flipV="1">
            <a:off x="9400572" y="813822"/>
            <a:ext cx="1088020" cy="1821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EA7C9C90-B044-7DB0-1505-E6C25D5BD225}"/>
              </a:ext>
            </a:extLst>
          </p:cNvPr>
          <p:cNvCxnSpPr>
            <a:cxnSpLocks/>
          </p:cNvCxnSpPr>
          <p:nvPr/>
        </p:nvCxnSpPr>
        <p:spPr>
          <a:xfrm flipH="1">
            <a:off x="6967959" y="3861473"/>
            <a:ext cx="1794075" cy="90729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4B6FDB3-5578-2CEF-C824-7097E7BADB9E}"/>
              </a:ext>
            </a:extLst>
          </p:cNvPr>
          <p:cNvCxnSpPr>
            <a:cxnSpLocks/>
          </p:cNvCxnSpPr>
          <p:nvPr/>
        </p:nvCxnSpPr>
        <p:spPr>
          <a:xfrm flipH="1" flipV="1">
            <a:off x="5914663" y="4744349"/>
            <a:ext cx="1053295" cy="57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81F934F2-D391-4B87-5943-5831756CEC7B}"/>
              </a:ext>
            </a:extLst>
          </p:cNvPr>
          <p:cNvCxnSpPr>
            <a:cxnSpLocks/>
          </p:cNvCxnSpPr>
          <p:nvPr/>
        </p:nvCxnSpPr>
        <p:spPr>
          <a:xfrm flipH="1">
            <a:off x="5106364" y="4744349"/>
            <a:ext cx="820839" cy="3151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D6941356-C7C1-4A8C-8928-8EB86D60EA4E}"/>
              </a:ext>
            </a:extLst>
          </p:cNvPr>
          <p:cNvCxnSpPr>
            <a:cxnSpLocks/>
          </p:cNvCxnSpPr>
          <p:nvPr/>
        </p:nvCxnSpPr>
        <p:spPr>
          <a:xfrm flipH="1">
            <a:off x="4076218" y="5059452"/>
            <a:ext cx="1040755" cy="1478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AB6C4BF2-A75F-67E8-37E7-F2BA52C303DC}"/>
              </a:ext>
            </a:extLst>
          </p:cNvPr>
          <p:cNvCxnSpPr>
            <a:cxnSpLocks/>
          </p:cNvCxnSpPr>
          <p:nvPr/>
        </p:nvCxnSpPr>
        <p:spPr>
          <a:xfrm flipH="1">
            <a:off x="3044142" y="5199917"/>
            <a:ext cx="1032076" cy="448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174623D-D474-5721-EA4B-103A94A2AAC1}"/>
              </a:ext>
            </a:extLst>
          </p:cNvPr>
          <p:cNvCxnSpPr>
            <a:cxnSpLocks/>
          </p:cNvCxnSpPr>
          <p:nvPr/>
        </p:nvCxnSpPr>
        <p:spPr>
          <a:xfrm flipH="1">
            <a:off x="1996633" y="5240427"/>
            <a:ext cx="1047509" cy="2126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A5CBFE5E-28A7-6DCE-201D-E6890526F41D}"/>
              </a:ext>
            </a:extLst>
          </p:cNvPr>
          <p:cNvCxnSpPr>
            <a:cxnSpLocks/>
          </p:cNvCxnSpPr>
          <p:nvPr/>
        </p:nvCxnSpPr>
        <p:spPr>
          <a:xfrm flipH="1">
            <a:off x="949124" y="5453070"/>
            <a:ext cx="1047509" cy="2419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97A2AB5-FA77-652F-96E3-7566A85FFE7C}"/>
              </a:ext>
            </a:extLst>
          </p:cNvPr>
          <p:cNvSpPr txBox="1"/>
          <p:nvPr/>
        </p:nvSpPr>
        <p:spPr>
          <a:xfrm>
            <a:off x="1245726" y="255657"/>
            <a:ext cx="8542113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GRAN TOTAL DE  EXAMENES REALIZADO POR AÑO - 11 AÑOS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2C291390-0573-49B9-86F4-3F16AF7C714D}"/>
              </a:ext>
            </a:extLst>
          </p:cNvPr>
          <p:cNvSpPr txBox="1"/>
          <p:nvPr/>
        </p:nvSpPr>
        <p:spPr>
          <a:xfrm>
            <a:off x="932386" y="5273974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F759995-164F-B916-9C73-D7A12BAB2540}"/>
              </a:ext>
            </a:extLst>
          </p:cNvPr>
          <p:cNvSpPr txBox="1"/>
          <p:nvPr/>
        </p:nvSpPr>
        <p:spPr>
          <a:xfrm>
            <a:off x="6661624" y="4802309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829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F4FD6DA-2021-8CF2-690B-C5B0FE68ED6A}"/>
              </a:ext>
            </a:extLst>
          </p:cNvPr>
          <p:cNvSpPr txBox="1"/>
          <p:nvPr/>
        </p:nvSpPr>
        <p:spPr>
          <a:xfrm>
            <a:off x="8584951" y="3992014"/>
            <a:ext cx="8258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1,391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7A01B26-AF8E-D059-9D4A-958784E9A66E}"/>
              </a:ext>
            </a:extLst>
          </p:cNvPr>
          <p:cNvSpPr txBox="1"/>
          <p:nvPr/>
        </p:nvSpPr>
        <p:spPr>
          <a:xfrm>
            <a:off x="10620634" y="727863"/>
            <a:ext cx="8258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2,085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F73BABDE-044D-E3CA-48B4-B5986CDE6E85}"/>
              </a:ext>
            </a:extLst>
          </p:cNvPr>
          <p:cNvSpPr txBox="1"/>
          <p:nvPr/>
        </p:nvSpPr>
        <p:spPr>
          <a:xfrm>
            <a:off x="3878703" y="5223657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519</a:t>
            </a:r>
          </a:p>
        </p:txBody>
      </p:sp>
    </p:spTree>
    <p:extLst>
      <p:ext uri="{BB962C8B-B14F-4D97-AF65-F5344CB8AC3E}">
        <p14:creationId xmlns:p14="http://schemas.microsoft.com/office/powerpoint/2010/main" val="3551270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FD65F81-CD1C-C0D5-466A-C97F6BE0C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779" y="468386"/>
            <a:ext cx="9465907" cy="59212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CA0ADCB-8D9A-B62D-9C83-5A3DE269063D}"/>
              </a:ext>
            </a:extLst>
          </p:cNvPr>
          <p:cNvCxnSpPr>
            <a:cxnSpLocks/>
          </p:cNvCxnSpPr>
          <p:nvPr/>
        </p:nvCxnSpPr>
        <p:spPr>
          <a:xfrm>
            <a:off x="1491343" y="3973286"/>
            <a:ext cx="31677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ángulo 6">
            <a:extLst>
              <a:ext uri="{FF2B5EF4-FFF2-40B4-BE49-F238E27FC236}">
                <a16:creationId xmlns:a16="http://schemas.microsoft.com/office/drawing/2014/main" id="{A132F03D-2856-EF28-0921-950B570106A6}"/>
              </a:ext>
            </a:extLst>
          </p:cNvPr>
          <p:cNvSpPr/>
          <p:nvPr/>
        </p:nvSpPr>
        <p:spPr>
          <a:xfrm>
            <a:off x="1273629" y="4397828"/>
            <a:ext cx="9209314" cy="19917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620536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CCEF6A-9740-D9BB-9374-E31BDE7F4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37F7DAD2-A1BB-EC09-2434-2A389C363C47}"/>
              </a:ext>
            </a:extLst>
          </p:cNvPr>
          <p:cNvCxnSpPr>
            <a:cxnSpLocks/>
          </p:cNvCxnSpPr>
          <p:nvPr/>
        </p:nvCxnSpPr>
        <p:spPr>
          <a:xfrm>
            <a:off x="682899" y="6169312"/>
            <a:ext cx="10741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D4D0A70D-2CC1-37A2-2FD0-0C273D6112CE}"/>
              </a:ext>
            </a:extLst>
          </p:cNvPr>
          <p:cNvCxnSpPr>
            <a:cxnSpLocks/>
          </p:cNvCxnSpPr>
          <p:nvPr/>
        </p:nvCxnSpPr>
        <p:spPr>
          <a:xfrm flipV="1">
            <a:off x="682899" y="682912"/>
            <a:ext cx="0" cy="5486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340BDA6-EA24-B2E1-FAFA-1660242DF730}"/>
              </a:ext>
            </a:extLst>
          </p:cNvPr>
          <p:cNvSpPr txBox="1"/>
          <p:nvPr/>
        </p:nvSpPr>
        <p:spPr>
          <a:xfrm>
            <a:off x="405106" y="6319783"/>
            <a:ext cx="103156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2014        2015        2016        2017       2018      2019       2020       2021       2022      2023    2024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04C9F0C-4989-9953-4E60-5E54FC36133A}"/>
              </a:ext>
            </a:extLst>
          </p:cNvPr>
          <p:cNvSpPr txBox="1"/>
          <p:nvPr/>
        </p:nvSpPr>
        <p:spPr>
          <a:xfrm>
            <a:off x="89551" y="1119934"/>
            <a:ext cx="569387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300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250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150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F04EF22F-F37B-BC9E-A9F8-52954E5136F0}"/>
              </a:ext>
            </a:extLst>
          </p:cNvPr>
          <p:cNvCxnSpPr>
            <a:cxnSpLocks/>
          </p:cNvCxnSpPr>
          <p:nvPr/>
        </p:nvCxnSpPr>
        <p:spPr>
          <a:xfrm>
            <a:off x="682899" y="5428532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E7108BA-4252-0F93-69D7-422A7914EB4C}"/>
              </a:ext>
            </a:extLst>
          </p:cNvPr>
          <p:cNvCxnSpPr>
            <a:cxnSpLocks/>
          </p:cNvCxnSpPr>
          <p:nvPr/>
        </p:nvCxnSpPr>
        <p:spPr>
          <a:xfrm>
            <a:off x="682899" y="4643383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03040E5A-C139-A6F5-8623-FC098642EF7C}"/>
              </a:ext>
            </a:extLst>
          </p:cNvPr>
          <p:cNvCxnSpPr>
            <a:cxnSpLocks/>
          </p:cNvCxnSpPr>
          <p:nvPr/>
        </p:nvCxnSpPr>
        <p:spPr>
          <a:xfrm>
            <a:off x="682899" y="3823509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75CB6A7-7527-7B29-73B0-B40078034A57}"/>
              </a:ext>
            </a:extLst>
          </p:cNvPr>
          <p:cNvCxnSpPr>
            <a:cxnSpLocks/>
          </p:cNvCxnSpPr>
          <p:nvPr/>
        </p:nvCxnSpPr>
        <p:spPr>
          <a:xfrm>
            <a:off x="682899" y="2957337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1DEB8AF3-2E90-B9A7-23CB-3FDDC163B82E}"/>
              </a:ext>
            </a:extLst>
          </p:cNvPr>
          <p:cNvCxnSpPr>
            <a:cxnSpLocks/>
          </p:cNvCxnSpPr>
          <p:nvPr/>
        </p:nvCxnSpPr>
        <p:spPr>
          <a:xfrm>
            <a:off x="682899" y="2114314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08726F9-C3C3-61DF-43A1-0CFDD242E02B}"/>
              </a:ext>
            </a:extLst>
          </p:cNvPr>
          <p:cNvCxnSpPr>
            <a:cxnSpLocks/>
          </p:cNvCxnSpPr>
          <p:nvPr/>
        </p:nvCxnSpPr>
        <p:spPr>
          <a:xfrm>
            <a:off x="682899" y="1317590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7B937E6-A9B7-2375-C326-DFAF663BA97B}"/>
              </a:ext>
            </a:extLst>
          </p:cNvPr>
          <p:cNvCxnSpPr>
            <a:cxnSpLocks/>
          </p:cNvCxnSpPr>
          <p:nvPr/>
        </p:nvCxnSpPr>
        <p:spPr>
          <a:xfrm>
            <a:off x="1840367" y="995428"/>
            <a:ext cx="0" cy="51738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719BCA3B-7C38-48D1-C73E-1F1090D98B35}"/>
              </a:ext>
            </a:extLst>
          </p:cNvPr>
          <p:cNvCxnSpPr>
            <a:cxnSpLocks/>
          </p:cNvCxnSpPr>
          <p:nvPr/>
        </p:nvCxnSpPr>
        <p:spPr>
          <a:xfrm>
            <a:off x="2826144" y="995428"/>
            <a:ext cx="0" cy="51738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F5B014E0-1010-0A0C-F06A-000059163EBD}"/>
              </a:ext>
            </a:extLst>
          </p:cNvPr>
          <p:cNvCxnSpPr>
            <a:cxnSpLocks/>
          </p:cNvCxnSpPr>
          <p:nvPr/>
        </p:nvCxnSpPr>
        <p:spPr>
          <a:xfrm>
            <a:off x="3823496" y="1024363"/>
            <a:ext cx="0" cy="51738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8B310F88-56B6-4F3B-045F-8CBAD85D6529}"/>
              </a:ext>
            </a:extLst>
          </p:cNvPr>
          <p:cNvCxnSpPr>
            <a:cxnSpLocks/>
          </p:cNvCxnSpPr>
          <p:nvPr/>
        </p:nvCxnSpPr>
        <p:spPr>
          <a:xfrm>
            <a:off x="4751400" y="1050408"/>
            <a:ext cx="0" cy="51738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89765674-D11F-7D7C-1513-4BBE9D1DA707}"/>
              </a:ext>
            </a:extLst>
          </p:cNvPr>
          <p:cNvCxnSpPr>
            <a:cxnSpLocks/>
          </p:cNvCxnSpPr>
          <p:nvPr/>
        </p:nvCxnSpPr>
        <p:spPr>
          <a:xfrm>
            <a:off x="5621430" y="995428"/>
            <a:ext cx="0" cy="51738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9561EA87-74F1-29D7-02F6-58FE4F2E25DA}"/>
              </a:ext>
            </a:extLst>
          </p:cNvPr>
          <p:cNvCxnSpPr>
            <a:cxnSpLocks/>
          </p:cNvCxnSpPr>
          <p:nvPr/>
        </p:nvCxnSpPr>
        <p:spPr>
          <a:xfrm>
            <a:off x="6584058" y="995428"/>
            <a:ext cx="0" cy="51738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C369CF30-21A2-16ED-60B0-42D552C4BE83}"/>
              </a:ext>
            </a:extLst>
          </p:cNvPr>
          <p:cNvCxnSpPr>
            <a:cxnSpLocks/>
          </p:cNvCxnSpPr>
          <p:nvPr/>
        </p:nvCxnSpPr>
        <p:spPr>
          <a:xfrm>
            <a:off x="7558261" y="1024363"/>
            <a:ext cx="0" cy="51738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925B0020-3B14-08C0-4B0B-8AF0DDDBC5FA}"/>
              </a:ext>
            </a:extLst>
          </p:cNvPr>
          <p:cNvCxnSpPr>
            <a:cxnSpLocks/>
          </p:cNvCxnSpPr>
          <p:nvPr/>
        </p:nvCxnSpPr>
        <p:spPr>
          <a:xfrm>
            <a:off x="8497740" y="1024363"/>
            <a:ext cx="0" cy="51738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992706A9-D603-8D4C-0EA8-A63E8049C3C8}"/>
              </a:ext>
            </a:extLst>
          </p:cNvPr>
          <p:cNvCxnSpPr>
            <a:cxnSpLocks/>
          </p:cNvCxnSpPr>
          <p:nvPr/>
        </p:nvCxnSpPr>
        <p:spPr>
          <a:xfrm>
            <a:off x="9414069" y="1024363"/>
            <a:ext cx="0" cy="51738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86D476C3-E11B-AF2C-2D06-54AD9A4A2393}"/>
              </a:ext>
            </a:extLst>
          </p:cNvPr>
          <p:cNvCxnSpPr>
            <a:cxnSpLocks/>
          </p:cNvCxnSpPr>
          <p:nvPr/>
        </p:nvCxnSpPr>
        <p:spPr>
          <a:xfrm>
            <a:off x="10353547" y="995428"/>
            <a:ext cx="0" cy="517388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Elipse 37">
            <a:extLst>
              <a:ext uri="{FF2B5EF4-FFF2-40B4-BE49-F238E27FC236}">
                <a16:creationId xmlns:a16="http://schemas.microsoft.com/office/drawing/2014/main" id="{7D2946FE-5399-D99C-6863-0AE66AF4A60E}"/>
              </a:ext>
            </a:extLst>
          </p:cNvPr>
          <p:cNvSpPr/>
          <p:nvPr/>
        </p:nvSpPr>
        <p:spPr>
          <a:xfrm>
            <a:off x="10253642" y="6013577"/>
            <a:ext cx="199809" cy="22852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C4C63C4A-3D1F-F178-0F92-CAA5B19A3EA0}"/>
              </a:ext>
            </a:extLst>
          </p:cNvPr>
          <p:cNvSpPr/>
          <p:nvPr/>
        </p:nvSpPr>
        <p:spPr>
          <a:xfrm>
            <a:off x="1705112" y="5910081"/>
            <a:ext cx="243064" cy="2031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903EDBDF-AA22-C143-E5A0-E0DBF067009B}"/>
              </a:ext>
            </a:extLst>
          </p:cNvPr>
          <p:cNvSpPr/>
          <p:nvPr/>
        </p:nvSpPr>
        <p:spPr>
          <a:xfrm>
            <a:off x="4605754" y="6012294"/>
            <a:ext cx="243064" cy="23470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0AFB8854-52C3-A912-87A0-0E15D7A58845}"/>
              </a:ext>
            </a:extLst>
          </p:cNvPr>
          <p:cNvSpPr/>
          <p:nvPr/>
        </p:nvSpPr>
        <p:spPr>
          <a:xfrm>
            <a:off x="522572" y="5932878"/>
            <a:ext cx="243063" cy="24857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id="{02BDACAF-713B-4263-8200-876E68F7BAFF}"/>
              </a:ext>
            </a:extLst>
          </p:cNvPr>
          <p:cNvSpPr txBox="1"/>
          <p:nvPr/>
        </p:nvSpPr>
        <p:spPr>
          <a:xfrm>
            <a:off x="10514302" y="5674258"/>
            <a:ext cx="11272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ULACIT</a:t>
            </a:r>
          </a:p>
        </p:txBody>
      </p:sp>
      <p:sp>
        <p:nvSpPr>
          <p:cNvPr id="52" name="Elipse 51">
            <a:extLst>
              <a:ext uri="{FF2B5EF4-FFF2-40B4-BE49-F238E27FC236}">
                <a16:creationId xmlns:a16="http://schemas.microsoft.com/office/drawing/2014/main" id="{BB641CB7-4866-D68D-A6F2-A7FDDC82EAE4}"/>
              </a:ext>
            </a:extLst>
          </p:cNvPr>
          <p:cNvSpPr/>
          <p:nvPr/>
        </p:nvSpPr>
        <p:spPr>
          <a:xfrm>
            <a:off x="3688441" y="5675477"/>
            <a:ext cx="248297" cy="236878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3" name="Elipse 52">
            <a:extLst>
              <a:ext uri="{FF2B5EF4-FFF2-40B4-BE49-F238E27FC236}">
                <a16:creationId xmlns:a16="http://schemas.microsoft.com/office/drawing/2014/main" id="{5DD452FD-033E-59C3-6742-71556C4E6551}"/>
              </a:ext>
            </a:extLst>
          </p:cNvPr>
          <p:cNvSpPr/>
          <p:nvPr/>
        </p:nvSpPr>
        <p:spPr>
          <a:xfrm>
            <a:off x="8383518" y="4048513"/>
            <a:ext cx="225688" cy="188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5CC74235-65FF-F38C-F7D6-641D5736EBE1}"/>
              </a:ext>
            </a:extLst>
          </p:cNvPr>
          <p:cNvSpPr/>
          <p:nvPr/>
        </p:nvSpPr>
        <p:spPr>
          <a:xfrm>
            <a:off x="7445417" y="3893052"/>
            <a:ext cx="225688" cy="2347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5" name="Elipse 54">
            <a:extLst>
              <a:ext uri="{FF2B5EF4-FFF2-40B4-BE49-F238E27FC236}">
                <a16:creationId xmlns:a16="http://schemas.microsoft.com/office/drawing/2014/main" id="{B785732F-80D2-D053-A47D-A9140683A9B8}"/>
              </a:ext>
            </a:extLst>
          </p:cNvPr>
          <p:cNvSpPr/>
          <p:nvPr/>
        </p:nvSpPr>
        <p:spPr>
          <a:xfrm flipV="1">
            <a:off x="9283996" y="2725222"/>
            <a:ext cx="243063" cy="18808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6" name="Elipse 55">
            <a:extLst>
              <a:ext uri="{FF2B5EF4-FFF2-40B4-BE49-F238E27FC236}">
                <a16:creationId xmlns:a16="http://schemas.microsoft.com/office/drawing/2014/main" id="{E6CDBC41-944F-ACFD-2D84-40F2B093BFB4}"/>
              </a:ext>
            </a:extLst>
          </p:cNvPr>
          <p:cNvSpPr/>
          <p:nvPr/>
        </p:nvSpPr>
        <p:spPr>
          <a:xfrm flipV="1">
            <a:off x="10253642" y="2372293"/>
            <a:ext cx="225688" cy="19416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7" name="Elipse 56">
            <a:extLst>
              <a:ext uri="{FF2B5EF4-FFF2-40B4-BE49-F238E27FC236}">
                <a16:creationId xmlns:a16="http://schemas.microsoft.com/office/drawing/2014/main" id="{E48952D1-24AD-2575-F843-33E2898E9C76}"/>
              </a:ext>
            </a:extLst>
          </p:cNvPr>
          <p:cNvSpPr/>
          <p:nvPr/>
        </p:nvSpPr>
        <p:spPr>
          <a:xfrm flipV="1">
            <a:off x="1740629" y="5781832"/>
            <a:ext cx="196618" cy="23687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8" name="Elipse 57">
            <a:extLst>
              <a:ext uri="{FF2B5EF4-FFF2-40B4-BE49-F238E27FC236}">
                <a16:creationId xmlns:a16="http://schemas.microsoft.com/office/drawing/2014/main" id="{55898B47-F692-29BA-A5D6-E992791C6E89}"/>
              </a:ext>
            </a:extLst>
          </p:cNvPr>
          <p:cNvSpPr/>
          <p:nvPr/>
        </p:nvSpPr>
        <p:spPr>
          <a:xfrm flipV="1">
            <a:off x="2690902" y="5700009"/>
            <a:ext cx="225688" cy="25089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59" name="Elipse 58">
            <a:extLst>
              <a:ext uri="{FF2B5EF4-FFF2-40B4-BE49-F238E27FC236}">
                <a16:creationId xmlns:a16="http://schemas.microsoft.com/office/drawing/2014/main" id="{2E239C8B-8F40-97BA-2CC7-C6E3865881F5}"/>
              </a:ext>
            </a:extLst>
          </p:cNvPr>
          <p:cNvSpPr/>
          <p:nvPr/>
        </p:nvSpPr>
        <p:spPr>
          <a:xfrm>
            <a:off x="522572" y="5751163"/>
            <a:ext cx="231730" cy="2288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0" name="Elipse 59">
            <a:extLst>
              <a:ext uri="{FF2B5EF4-FFF2-40B4-BE49-F238E27FC236}">
                <a16:creationId xmlns:a16="http://schemas.microsoft.com/office/drawing/2014/main" id="{93353765-3890-F341-A11F-9A01496ED308}"/>
              </a:ext>
            </a:extLst>
          </p:cNvPr>
          <p:cNvSpPr/>
          <p:nvPr/>
        </p:nvSpPr>
        <p:spPr>
          <a:xfrm flipH="1">
            <a:off x="1719391" y="4715331"/>
            <a:ext cx="251672" cy="2347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1" name="Elipse 60">
            <a:extLst>
              <a:ext uri="{FF2B5EF4-FFF2-40B4-BE49-F238E27FC236}">
                <a16:creationId xmlns:a16="http://schemas.microsoft.com/office/drawing/2014/main" id="{3D4DF772-B529-9E47-3E24-293704A300EB}"/>
              </a:ext>
            </a:extLst>
          </p:cNvPr>
          <p:cNvSpPr/>
          <p:nvPr/>
        </p:nvSpPr>
        <p:spPr>
          <a:xfrm>
            <a:off x="2697783" y="4356159"/>
            <a:ext cx="251673" cy="24967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2" name="Elipse 61">
            <a:extLst>
              <a:ext uri="{FF2B5EF4-FFF2-40B4-BE49-F238E27FC236}">
                <a16:creationId xmlns:a16="http://schemas.microsoft.com/office/drawing/2014/main" id="{F3C74313-B8F1-D473-E875-3857CAA1BAD2}"/>
              </a:ext>
            </a:extLst>
          </p:cNvPr>
          <p:cNvSpPr/>
          <p:nvPr/>
        </p:nvSpPr>
        <p:spPr>
          <a:xfrm>
            <a:off x="3663938" y="4908111"/>
            <a:ext cx="272817" cy="2288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3" name="Elipse 62">
            <a:extLst>
              <a:ext uri="{FF2B5EF4-FFF2-40B4-BE49-F238E27FC236}">
                <a16:creationId xmlns:a16="http://schemas.microsoft.com/office/drawing/2014/main" id="{BA7FC0C8-16E1-AFD2-9529-122E061191FD}"/>
              </a:ext>
            </a:extLst>
          </p:cNvPr>
          <p:cNvSpPr/>
          <p:nvPr/>
        </p:nvSpPr>
        <p:spPr>
          <a:xfrm>
            <a:off x="4596109" y="5491249"/>
            <a:ext cx="272817" cy="22885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4" name="Elipse 63">
            <a:extLst>
              <a:ext uri="{FF2B5EF4-FFF2-40B4-BE49-F238E27FC236}">
                <a16:creationId xmlns:a16="http://schemas.microsoft.com/office/drawing/2014/main" id="{96208C1C-54D1-E8F3-347E-4D7C8C6B7FC6}"/>
              </a:ext>
            </a:extLst>
          </p:cNvPr>
          <p:cNvSpPr/>
          <p:nvPr/>
        </p:nvSpPr>
        <p:spPr>
          <a:xfrm>
            <a:off x="5502799" y="5046072"/>
            <a:ext cx="225689" cy="2446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65" name="Elipse 64">
            <a:extLst>
              <a:ext uri="{FF2B5EF4-FFF2-40B4-BE49-F238E27FC236}">
                <a16:creationId xmlns:a16="http://schemas.microsoft.com/office/drawing/2014/main" id="{03DD41E0-1151-8F94-18EC-1BBD2A705A03}"/>
              </a:ext>
            </a:extLst>
          </p:cNvPr>
          <p:cNvSpPr/>
          <p:nvPr/>
        </p:nvSpPr>
        <p:spPr>
          <a:xfrm>
            <a:off x="6467016" y="4728294"/>
            <a:ext cx="251673" cy="24460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4D8351A-1077-4EC9-6FF5-20C785828C81}"/>
              </a:ext>
            </a:extLst>
          </p:cNvPr>
          <p:cNvCxnSpPr>
            <a:cxnSpLocks/>
            <a:stCxn id="41" idx="6"/>
          </p:cNvCxnSpPr>
          <p:nvPr/>
        </p:nvCxnSpPr>
        <p:spPr>
          <a:xfrm flipV="1">
            <a:off x="765635" y="6002481"/>
            <a:ext cx="1146945" cy="54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B2314145-D7FB-8BB7-B1BE-B52C043ECBA4}"/>
              </a:ext>
            </a:extLst>
          </p:cNvPr>
          <p:cNvCxnSpPr>
            <a:cxnSpLocks/>
            <a:stCxn id="39" idx="6"/>
            <a:endCxn id="40" idx="2"/>
          </p:cNvCxnSpPr>
          <p:nvPr/>
        </p:nvCxnSpPr>
        <p:spPr>
          <a:xfrm>
            <a:off x="1948176" y="6011671"/>
            <a:ext cx="2657578" cy="117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B1EAE47-36E2-924F-C73C-6FBCFB51B39D}"/>
              </a:ext>
            </a:extLst>
          </p:cNvPr>
          <p:cNvCxnSpPr>
            <a:cxnSpLocks/>
          </p:cNvCxnSpPr>
          <p:nvPr/>
        </p:nvCxnSpPr>
        <p:spPr>
          <a:xfrm flipV="1">
            <a:off x="4813222" y="6117752"/>
            <a:ext cx="5540325" cy="330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E5E65615-DD90-9F39-3AC7-FD223DDA0F2C}"/>
              </a:ext>
            </a:extLst>
          </p:cNvPr>
          <p:cNvSpPr txBox="1"/>
          <p:nvPr/>
        </p:nvSpPr>
        <p:spPr>
          <a:xfrm>
            <a:off x="10794111" y="5975158"/>
            <a:ext cx="6735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/>
              <a:t>20%</a:t>
            </a:r>
          </a:p>
        </p:txBody>
      </p:sp>
      <p:cxnSp>
        <p:nvCxnSpPr>
          <p:cNvPr id="42" name="Conector recto 41">
            <a:extLst>
              <a:ext uri="{FF2B5EF4-FFF2-40B4-BE49-F238E27FC236}">
                <a16:creationId xmlns:a16="http://schemas.microsoft.com/office/drawing/2014/main" id="{E4DD27EC-CB11-9F2F-0B75-0DB869689F5E}"/>
              </a:ext>
            </a:extLst>
          </p:cNvPr>
          <p:cNvCxnSpPr>
            <a:cxnSpLocks/>
            <a:stCxn id="59" idx="3"/>
            <a:endCxn id="60" idx="5"/>
          </p:cNvCxnSpPr>
          <p:nvPr/>
        </p:nvCxnSpPr>
        <p:spPr>
          <a:xfrm flipV="1">
            <a:off x="556508" y="4915660"/>
            <a:ext cx="1199740" cy="10308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95B7DFB7-958B-17AB-8F7C-7A81B8F458C3}"/>
              </a:ext>
            </a:extLst>
          </p:cNvPr>
          <p:cNvCxnSpPr>
            <a:cxnSpLocks/>
            <a:stCxn id="60" idx="5"/>
            <a:endCxn id="61" idx="3"/>
          </p:cNvCxnSpPr>
          <p:nvPr/>
        </p:nvCxnSpPr>
        <p:spPr>
          <a:xfrm flipV="1">
            <a:off x="1756248" y="4569273"/>
            <a:ext cx="978392" cy="3463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4D702EF7-55E2-7EC5-F95E-7BD6F2029B28}"/>
              </a:ext>
            </a:extLst>
          </p:cNvPr>
          <p:cNvCxnSpPr>
            <a:cxnSpLocks/>
          </p:cNvCxnSpPr>
          <p:nvPr/>
        </p:nvCxnSpPr>
        <p:spPr>
          <a:xfrm>
            <a:off x="2856856" y="4538873"/>
            <a:ext cx="850891" cy="4271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54669E28-151B-D187-6489-EC60FA338CA7}"/>
              </a:ext>
            </a:extLst>
          </p:cNvPr>
          <p:cNvCxnSpPr>
            <a:cxnSpLocks/>
            <a:stCxn id="62" idx="5"/>
            <a:endCxn id="63" idx="1"/>
          </p:cNvCxnSpPr>
          <p:nvPr/>
        </p:nvCxnSpPr>
        <p:spPr>
          <a:xfrm>
            <a:off x="3896802" y="5103448"/>
            <a:ext cx="739260" cy="4213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3EEA5665-060E-398B-3454-E0EAF0C7DD04}"/>
              </a:ext>
            </a:extLst>
          </p:cNvPr>
          <p:cNvCxnSpPr>
            <a:cxnSpLocks/>
          </p:cNvCxnSpPr>
          <p:nvPr/>
        </p:nvCxnSpPr>
        <p:spPr>
          <a:xfrm flipV="1">
            <a:off x="4828973" y="5226250"/>
            <a:ext cx="673826" cy="35638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235DFD51-5D4A-1129-5266-2BE009F8D2BF}"/>
              </a:ext>
            </a:extLst>
          </p:cNvPr>
          <p:cNvCxnSpPr>
            <a:cxnSpLocks/>
            <a:stCxn id="64" idx="2"/>
          </p:cNvCxnSpPr>
          <p:nvPr/>
        </p:nvCxnSpPr>
        <p:spPr>
          <a:xfrm flipV="1">
            <a:off x="5502799" y="4847944"/>
            <a:ext cx="1081258" cy="3204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cto 77">
            <a:extLst>
              <a:ext uri="{FF2B5EF4-FFF2-40B4-BE49-F238E27FC236}">
                <a16:creationId xmlns:a16="http://schemas.microsoft.com/office/drawing/2014/main" id="{5D526D94-54A3-4D09-9B84-FF320A53F15B}"/>
              </a:ext>
            </a:extLst>
          </p:cNvPr>
          <p:cNvCxnSpPr>
            <a:cxnSpLocks/>
            <a:stCxn id="65" idx="7"/>
            <a:endCxn id="54" idx="3"/>
          </p:cNvCxnSpPr>
          <p:nvPr/>
        </p:nvCxnSpPr>
        <p:spPr>
          <a:xfrm flipV="1">
            <a:off x="6681832" y="4093382"/>
            <a:ext cx="796636" cy="6707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cto 80">
            <a:extLst>
              <a:ext uri="{FF2B5EF4-FFF2-40B4-BE49-F238E27FC236}">
                <a16:creationId xmlns:a16="http://schemas.microsoft.com/office/drawing/2014/main" id="{D828C06B-04C7-7A68-2582-728CBC2D2AF3}"/>
              </a:ext>
            </a:extLst>
          </p:cNvPr>
          <p:cNvCxnSpPr>
            <a:cxnSpLocks/>
            <a:stCxn id="54" idx="6"/>
            <a:endCxn id="53" idx="2"/>
          </p:cNvCxnSpPr>
          <p:nvPr/>
        </p:nvCxnSpPr>
        <p:spPr>
          <a:xfrm>
            <a:off x="7671105" y="4010403"/>
            <a:ext cx="712413" cy="1321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cto 84">
            <a:extLst>
              <a:ext uri="{FF2B5EF4-FFF2-40B4-BE49-F238E27FC236}">
                <a16:creationId xmlns:a16="http://schemas.microsoft.com/office/drawing/2014/main" id="{16750E75-BD5F-149D-51F1-BC20BABFD8CB}"/>
              </a:ext>
            </a:extLst>
          </p:cNvPr>
          <p:cNvCxnSpPr>
            <a:cxnSpLocks/>
          </p:cNvCxnSpPr>
          <p:nvPr/>
        </p:nvCxnSpPr>
        <p:spPr>
          <a:xfrm flipV="1">
            <a:off x="8554237" y="2771522"/>
            <a:ext cx="909166" cy="13232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cto 88">
            <a:extLst>
              <a:ext uri="{FF2B5EF4-FFF2-40B4-BE49-F238E27FC236}">
                <a16:creationId xmlns:a16="http://schemas.microsoft.com/office/drawing/2014/main" id="{54967047-17BB-125E-2ACB-57FC5A450D79}"/>
              </a:ext>
            </a:extLst>
          </p:cNvPr>
          <p:cNvCxnSpPr>
            <a:cxnSpLocks/>
          </p:cNvCxnSpPr>
          <p:nvPr/>
        </p:nvCxnSpPr>
        <p:spPr>
          <a:xfrm flipV="1">
            <a:off x="9405528" y="2473854"/>
            <a:ext cx="960958" cy="3468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8" name="CuadroTexto 97">
            <a:extLst>
              <a:ext uri="{FF2B5EF4-FFF2-40B4-BE49-F238E27FC236}">
                <a16:creationId xmlns:a16="http://schemas.microsoft.com/office/drawing/2014/main" id="{E40FEC2F-BEE4-D29A-E672-ACEB11B0291F}"/>
              </a:ext>
            </a:extLst>
          </p:cNvPr>
          <p:cNvSpPr txBox="1"/>
          <p:nvPr/>
        </p:nvSpPr>
        <p:spPr>
          <a:xfrm>
            <a:off x="10446876" y="2232214"/>
            <a:ext cx="151836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COLUMBUS</a:t>
            </a:r>
          </a:p>
        </p:txBody>
      </p:sp>
      <p:sp>
        <p:nvSpPr>
          <p:cNvPr id="101" name="CuadroTexto 100">
            <a:extLst>
              <a:ext uri="{FF2B5EF4-FFF2-40B4-BE49-F238E27FC236}">
                <a16:creationId xmlns:a16="http://schemas.microsoft.com/office/drawing/2014/main" id="{BF97A217-C258-BD0C-9B78-CE4DFCE13B98}"/>
              </a:ext>
            </a:extLst>
          </p:cNvPr>
          <p:cNvSpPr txBox="1"/>
          <p:nvPr/>
        </p:nvSpPr>
        <p:spPr>
          <a:xfrm>
            <a:off x="10453451" y="2487685"/>
            <a:ext cx="6976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62%</a:t>
            </a:r>
          </a:p>
        </p:txBody>
      </p:sp>
      <p:sp>
        <p:nvSpPr>
          <p:cNvPr id="102" name="Elipse 101">
            <a:extLst>
              <a:ext uri="{FF2B5EF4-FFF2-40B4-BE49-F238E27FC236}">
                <a16:creationId xmlns:a16="http://schemas.microsoft.com/office/drawing/2014/main" id="{E4860DA3-D666-A56C-99DE-F8882809A0D2}"/>
              </a:ext>
            </a:extLst>
          </p:cNvPr>
          <p:cNvSpPr/>
          <p:nvPr/>
        </p:nvSpPr>
        <p:spPr>
          <a:xfrm>
            <a:off x="4619919" y="5676866"/>
            <a:ext cx="248297" cy="2508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3" name="Elipse 102">
            <a:extLst>
              <a:ext uri="{FF2B5EF4-FFF2-40B4-BE49-F238E27FC236}">
                <a16:creationId xmlns:a16="http://schemas.microsoft.com/office/drawing/2014/main" id="{848CD242-3F0F-B614-A604-3DBACC51B393}"/>
              </a:ext>
            </a:extLst>
          </p:cNvPr>
          <p:cNvSpPr/>
          <p:nvPr/>
        </p:nvSpPr>
        <p:spPr>
          <a:xfrm>
            <a:off x="5488561" y="5156854"/>
            <a:ext cx="248291" cy="265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4" name="Elipse 103">
            <a:extLst>
              <a:ext uri="{FF2B5EF4-FFF2-40B4-BE49-F238E27FC236}">
                <a16:creationId xmlns:a16="http://schemas.microsoft.com/office/drawing/2014/main" id="{E0BC0240-8E8B-1842-1C9F-8078FD97148C}"/>
              </a:ext>
            </a:extLst>
          </p:cNvPr>
          <p:cNvSpPr/>
          <p:nvPr/>
        </p:nvSpPr>
        <p:spPr>
          <a:xfrm>
            <a:off x="6462763" y="4970675"/>
            <a:ext cx="248291" cy="26002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5" name="Elipse 104">
            <a:extLst>
              <a:ext uri="{FF2B5EF4-FFF2-40B4-BE49-F238E27FC236}">
                <a16:creationId xmlns:a16="http://schemas.microsoft.com/office/drawing/2014/main" id="{D7FACD2A-7C48-CE22-E849-CC2EA60439C0}"/>
              </a:ext>
            </a:extLst>
          </p:cNvPr>
          <p:cNvSpPr/>
          <p:nvPr/>
        </p:nvSpPr>
        <p:spPr>
          <a:xfrm>
            <a:off x="7410545" y="4875844"/>
            <a:ext cx="297426" cy="23660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6" name="Elipse 105">
            <a:extLst>
              <a:ext uri="{FF2B5EF4-FFF2-40B4-BE49-F238E27FC236}">
                <a16:creationId xmlns:a16="http://schemas.microsoft.com/office/drawing/2014/main" id="{127AC510-4857-9BE4-85AE-13717986E11B}"/>
              </a:ext>
            </a:extLst>
          </p:cNvPr>
          <p:cNvSpPr/>
          <p:nvPr/>
        </p:nvSpPr>
        <p:spPr>
          <a:xfrm>
            <a:off x="8376008" y="4865937"/>
            <a:ext cx="248291" cy="25089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8" name="Elipse 107">
            <a:extLst>
              <a:ext uri="{FF2B5EF4-FFF2-40B4-BE49-F238E27FC236}">
                <a16:creationId xmlns:a16="http://schemas.microsoft.com/office/drawing/2014/main" id="{00F168E8-355C-77BF-B61A-4EA1454B43A9}"/>
              </a:ext>
            </a:extLst>
          </p:cNvPr>
          <p:cNvSpPr/>
          <p:nvPr/>
        </p:nvSpPr>
        <p:spPr>
          <a:xfrm>
            <a:off x="9303986" y="4858575"/>
            <a:ext cx="248291" cy="265616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09" name="Elipse 108">
            <a:extLst>
              <a:ext uri="{FF2B5EF4-FFF2-40B4-BE49-F238E27FC236}">
                <a16:creationId xmlns:a16="http://schemas.microsoft.com/office/drawing/2014/main" id="{821A9076-3879-32F6-D76B-B98AF05F79C9}"/>
              </a:ext>
            </a:extLst>
          </p:cNvPr>
          <p:cNvSpPr/>
          <p:nvPr/>
        </p:nvSpPr>
        <p:spPr>
          <a:xfrm>
            <a:off x="4679781" y="6024575"/>
            <a:ext cx="259265" cy="25089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11" name="Elipse 110">
            <a:extLst>
              <a:ext uri="{FF2B5EF4-FFF2-40B4-BE49-F238E27FC236}">
                <a16:creationId xmlns:a16="http://schemas.microsoft.com/office/drawing/2014/main" id="{392D63D0-F1D4-3AF1-8804-E47C9971DB70}"/>
              </a:ext>
            </a:extLst>
          </p:cNvPr>
          <p:cNvSpPr/>
          <p:nvPr/>
        </p:nvSpPr>
        <p:spPr>
          <a:xfrm>
            <a:off x="10218933" y="4102155"/>
            <a:ext cx="259265" cy="27990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12" name="CuadroTexto 111">
            <a:extLst>
              <a:ext uri="{FF2B5EF4-FFF2-40B4-BE49-F238E27FC236}">
                <a16:creationId xmlns:a16="http://schemas.microsoft.com/office/drawing/2014/main" id="{255610E6-270C-FCC1-B114-897038CD23B8}"/>
              </a:ext>
            </a:extLst>
          </p:cNvPr>
          <p:cNvSpPr txBox="1"/>
          <p:nvPr/>
        </p:nvSpPr>
        <p:spPr>
          <a:xfrm>
            <a:off x="10323235" y="3479318"/>
            <a:ext cx="159530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AMERICANA</a:t>
            </a:r>
          </a:p>
        </p:txBody>
      </p:sp>
      <p:cxnSp>
        <p:nvCxnSpPr>
          <p:cNvPr id="114" name="Conector recto 113">
            <a:extLst>
              <a:ext uri="{FF2B5EF4-FFF2-40B4-BE49-F238E27FC236}">
                <a16:creationId xmlns:a16="http://schemas.microsoft.com/office/drawing/2014/main" id="{CF5C4A46-91AA-24D5-E0CE-0343A9A71313}"/>
              </a:ext>
            </a:extLst>
          </p:cNvPr>
          <p:cNvCxnSpPr>
            <a:cxnSpLocks/>
          </p:cNvCxnSpPr>
          <p:nvPr/>
        </p:nvCxnSpPr>
        <p:spPr>
          <a:xfrm flipV="1">
            <a:off x="1740629" y="5783052"/>
            <a:ext cx="1142910" cy="1635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Conector recto 116">
            <a:extLst>
              <a:ext uri="{FF2B5EF4-FFF2-40B4-BE49-F238E27FC236}">
                <a16:creationId xmlns:a16="http://schemas.microsoft.com/office/drawing/2014/main" id="{D726F68D-54AC-0972-86DA-784BB9256234}"/>
              </a:ext>
            </a:extLst>
          </p:cNvPr>
          <p:cNvCxnSpPr>
            <a:cxnSpLocks/>
            <a:stCxn id="58" idx="6"/>
            <a:endCxn id="52" idx="2"/>
          </p:cNvCxnSpPr>
          <p:nvPr/>
        </p:nvCxnSpPr>
        <p:spPr>
          <a:xfrm flipV="1">
            <a:off x="2916590" y="5793916"/>
            <a:ext cx="771851" cy="31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0" name="Conector recto 119">
            <a:extLst>
              <a:ext uri="{FF2B5EF4-FFF2-40B4-BE49-F238E27FC236}">
                <a16:creationId xmlns:a16="http://schemas.microsoft.com/office/drawing/2014/main" id="{EC996287-5A93-BC8F-697B-77F6754CDE1F}"/>
              </a:ext>
            </a:extLst>
          </p:cNvPr>
          <p:cNvCxnSpPr>
            <a:cxnSpLocks/>
            <a:stCxn id="52" idx="2"/>
          </p:cNvCxnSpPr>
          <p:nvPr/>
        </p:nvCxnSpPr>
        <p:spPr>
          <a:xfrm>
            <a:off x="3688441" y="5793916"/>
            <a:ext cx="1059654" cy="422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Conector recto 122">
            <a:extLst>
              <a:ext uri="{FF2B5EF4-FFF2-40B4-BE49-F238E27FC236}">
                <a16:creationId xmlns:a16="http://schemas.microsoft.com/office/drawing/2014/main" id="{91F765FC-718D-0C76-E9EA-8840229BA3CA}"/>
              </a:ext>
            </a:extLst>
          </p:cNvPr>
          <p:cNvCxnSpPr>
            <a:cxnSpLocks/>
          </p:cNvCxnSpPr>
          <p:nvPr/>
        </p:nvCxnSpPr>
        <p:spPr>
          <a:xfrm flipV="1">
            <a:off x="4868216" y="5244671"/>
            <a:ext cx="762825" cy="4997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6" name="Conector recto 125">
            <a:extLst>
              <a:ext uri="{FF2B5EF4-FFF2-40B4-BE49-F238E27FC236}">
                <a16:creationId xmlns:a16="http://schemas.microsoft.com/office/drawing/2014/main" id="{AE95EAFC-514A-09F5-B6B4-E88AE41E2C9F}"/>
              </a:ext>
            </a:extLst>
          </p:cNvPr>
          <p:cNvCxnSpPr>
            <a:cxnSpLocks/>
            <a:stCxn id="103" idx="2"/>
          </p:cNvCxnSpPr>
          <p:nvPr/>
        </p:nvCxnSpPr>
        <p:spPr>
          <a:xfrm flipV="1">
            <a:off x="5488561" y="5100688"/>
            <a:ext cx="1095496" cy="1889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Conector recto 128">
            <a:extLst>
              <a:ext uri="{FF2B5EF4-FFF2-40B4-BE49-F238E27FC236}">
                <a16:creationId xmlns:a16="http://schemas.microsoft.com/office/drawing/2014/main" id="{735D47FA-A3E3-4BE0-E8DC-ABB71BFDDDC3}"/>
              </a:ext>
            </a:extLst>
          </p:cNvPr>
          <p:cNvCxnSpPr>
            <a:cxnSpLocks/>
            <a:stCxn id="104" idx="6"/>
          </p:cNvCxnSpPr>
          <p:nvPr/>
        </p:nvCxnSpPr>
        <p:spPr>
          <a:xfrm flipV="1">
            <a:off x="6711054" y="5014669"/>
            <a:ext cx="743048" cy="860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Conector recto 131">
            <a:extLst>
              <a:ext uri="{FF2B5EF4-FFF2-40B4-BE49-F238E27FC236}">
                <a16:creationId xmlns:a16="http://schemas.microsoft.com/office/drawing/2014/main" id="{06CF9992-6C5A-404B-B4D3-D5E901A858E4}"/>
              </a:ext>
            </a:extLst>
          </p:cNvPr>
          <p:cNvCxnSpPr>
            <a:cxnSpLocks/>
          </p:cNvCxnSpPr>
          <p:nvPr/>
        </p:nvCxnSpPr>
        <p:spPr>
          <a:xfrm flipV="1">
            <a:off x="7559258" y="4981687"/>
            <a:ext cx="940896" cy="99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Conector recto 134">
            <a:extLst>
              <a:ext uri="{FF2B5EF4-FFF2-40B4-BE49-F238E27FC236}">
                <a16:creationId xmlns:a16="http://schemas.microsoft.com/office/drawing/2014/main" id="{831A9860-7AD8-12DC-FCFA-D6348C7A10ED}"/>
              </a:ext>
            </a:extLst>
          </p:cNvPr>
          <p:cNvCxnSpPr>
            <a:cxnSpLocks/>
            <a:endCxn id="108" idx="6"/>
          </p:cNvCxnSpPr>
          <p:nvPr/>
        </p:nvCxnSpPr>
        <p:spPr>
          <a:xfrm>
            <a:off x="8497739" y="4991383"/>
            <a:ext cx="105453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Conector recto 137">
            <a:extLst>
              <a:ext uri="{FF2B5EF4-FFF2-40B4-BE49-F238E27FC236}">
                <a16:creationId xmlns:a16="http://schemas.microsoft.com/office/drawing/2014/main" id="{EBDCC83D-819A-0324-49C0-6ECDFA12C5DF}"/>
              </a:ext>
            </a:extLst>
          </p:cNvPr>
          <p:cNvCxnSpPr>
            <a:cxnSpLocks/>
            <a:endCxn id="111" idx="2"/>
          </p:cNvCxnSpPr>
          <p:nvPr/>
        </p:nvCxnSpPr>
        <p:spPr>
          <a:xfrm flipV="1">
            <a:off x="9448809" y="4242106"/>
            <a:ext cx="770124" cy="58703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9" name="CuadroTexto 148">
            <a:extLst>
              <a:ext uri="{FF2B5EF4-FFF2-40B4-BE49-F238E27FC236}">
                <a16:creationId xmlns:a16="http://schemas.microsoft.com/office/drawing/2014/main" id="{A8B0F98D-BD83-AE63-30C0-1A0F560BA78E}"/>
              </a:ext>
            </a:extLst>
          </p:cNvPr>
          <p:cNvSpPr txBox="1"/>
          <p:nvPr/>
        </p:nvSpPr>
        <p:spPr>
          <a:xfrm>
            <a:off x="10488162" y="3784823"/>
            <a:ext cx="6976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69%</a:t>
            </a:r>
          </a:p>
        </p:txBody>
      </p:sp>
      <p:sp>
        <p:nvSpPr>
          <p:cNvPr id="150" name="CuadroTexto 149">
            <a:extLst>
              <a:ext uri="{FF2B5EF4-FFF2-40B4-BE49-F238E27FC236}">
                <a16:creationId xmlns:a16="http://schemas.microsoft.com/office/drawing/2014/main" id="{13AD425A-D85E-9D02-0266-BD0C84F085CE}"/>
              </a:ext>
            </a:extLst>
          </p:cNvPr>
          <p:cNvSpPr txBox="1"/>
          <p:nvPr/>
        </p:nvSpPr>
        <p:spPr>
          <a:xfrm>
            <a:off x="10720750" y="232895"/>
            <a:ext cx="101393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LATINA</a:t>
            </a:r>
          </a:p>
        </p:txBody>
      </p:sp>
      <p:sp>
        <p:nvSpPr>
          <p:cNvPr id="151" name="Elipse 150">
            <a:extLst>
              <a:ext uri="{FF2B5EF4-FFF2-40B4-BE49-F238E27FC236}">
                <a16:creationId xmlns:a16="http://schemas.microsoft.com/office/drawing/2014/main" id="{DA5A4232-3AA3-D86F-3D22-E005CED7C3CF}"/>
              </a:ext>
            </a:extLst>
          </p:cNvPr>
          <p:cNvSpPr/>
          <p:nvPr/>
        </p:nvSpPr>
        <p:spPr>
          <a:xfrm>
            <a:off x="499006" y="5927057"/>
            <a:ext cx="340474" cy="29225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2" name="Elipse 151">
            <a:extLst>
              <a:ext uri="{FF2B5EF4-FFF2-40B4-BE49-F238E27FC236}">
                <a16:creationId xmlns:a16="http://schemas.microsoft.com/office/drawing/2014/main" id="{AC6BFE48-5C7E-3542-6E1E-DB9D1D7F12F1}"/>
              </a:ext>
            </a:extLst>
          </p:cNvPr>
          <p:cNvSpPr/>
          <p:nvPr/>
        </p:nvSpPr>
        <p:spPr>
          <a:xfrm>
            <a:off x="1657102" y="5007676"/>
            <a:ext cx="340472" cy="2870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3" name="Elipse 152">
            <a:extLst>
              <a:ext uri="{FF2B5EF4-FFF2-40B4-BE49-F238E27FC236}">
                <a16:creationId xmlns:a16="http://schemas.microsoft.com/office/drawing/2014/main" id="{9F7D280F-1134-AFEF-1832-DF42A82548DA}"/>
              </a:ext>
            </a:extLst>
          </p:cNvPr>
          <p:cNvSpPr/>
          <p:nvPr/>
        </p:nvSpPr>
        <p:spPr>
          <a:xfrm>
            <a:off x="3660573" y="4491190"/>
            <a:ext cx="326048" cy="28388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4" name="Elipse 153">
            <a:extLst>
              <a:ext uri="{FF2B5EF4-FFF2-40B4-BE49-F238E27FC236}">
                <a16:creationId xmlns:a16="http://schemas.microsoft.com/office/drawing/2014/main" id="{B68D80A9-1473-BCC8-679B-CDBB210C89D2}"/>
              </a:ext>
            </a:extLst>
          </p:cNvPr>
          <p:cNvSpPr/>
          <p:nvPr/>
        </p:nvSpPr>
        <p:spPr>
          <a:xfrm>
            <a:off x="4576904" y="4607628"/>
            <a:ext cx="326045" cy="29892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5" name="Elipse 154">
            <a:extLst>
              <a:ext uri="{FF2B5EF4-FFF2-40B4-BE49-F238E27FC236}">
                <a16:creationId xmlns:a16="http://schemas.microsoft.com/office/drawing/2014/main" id="{014EF605-DB50-FFFB-0666-D32D2D163205}"/>
              </a:ext>
            </a:extLst>
          </p:cNvPr>
          <p:cNvSpPr/>
          <p:nvPr/>
        </p:nvSpPr>
        <p:spPr>
          <a:xfrm>
            <a:off x="5482049" y="2865985"/>
            <a:ext cx="297984" cy="2937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6" name="Elipse 155">
            <a:extLst>
              <a:ext uri="{FF2B5EF4-FFF2-40B4-BE49-F238E27FC236}">
                <a16:creationId xmlns:a16="http://schemas.microsoft.com/office/drawing/2014/main" id="{06318793-80DF-D0FC-8A66-7EF77572D5AA}"/>
              </a:ext>
            </a:extLst>
          </p:cNvPr>
          <p:cNvSpPr/>
          <p:nvPr/>
        </p:nvSpPr>
        <p:spPr>
          <a:xfrm>
            <a:off x="6435064" y="1599166"/>
            <a:ext cx="297985" cy="3105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7" name="Elipse 156">
            <a:extLst>
              <a:ext uri="{FF2B5EF4-FFF2-40B4-BE49-F238E27FC236}">
                <a16:creationId xmlns:a16="http://schemas.microsoft.com/office/drawing/2014/main" id="{DF8494A9-3ED5-40C6-8980-C75368DECF20}"/>
              </a:ext>
            </a:extLst>
          </p:cNvPr>
          <p:cNvSpPr/>
          <p:nvPr/>
        </p:nvSpPr>
        <p:spPr>
          <a:xfrm>
            <a:off x="7387108" y="1643987"/>
            <a:ext cx="308568" cy="29269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8" name="Elipse 157">
            <a:extLst>
              <a:ext uri="{FF2B5EF4-FFF2-40B4-BE49-F238E27FC236}">
                <a16:creationId xmlns:a16="http://schemas.microsoft.com/office/drawing/2014/main" id="{F0E7C475-C538-CBAD-0496-C120607D1132}"/>
              </a:ext>
            </a:extLst>
          </p:cNvPr>
          <p:cNvSpPr/>
          <p:nvPr/>
        </p:nvSpPr>
        <p:spPr>
          <a:xfrm>
            <a:off x="8372495" y="702744"/>
            <a:ext cx="297984" cy="2937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59" name="Elipse 158">
            <a:extLst>
              <a:ext uri="{FF2B5EF4-FFF2-40B4-BE49-F238E27FC236}">
                <a16:creationId xmlns:a16="http://schemas.microsoft.com/office/drawing/2014/main" id="{7FAA159C-0AD2-1B6F-11E6-2F9A6FF014D3}"/>
              </a:ext>
            </a:extLst>
          </p:cNvPr>
          <p:cNvSpPr/>
          <p:nvPr/>
        </p:nvSpPr>
        <p:spPr>
          <a:xfrm>
            <a:off x="9252163" y="530979"/>
            <a:ext cx="252096" cy="29370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60" name="Elipse 159">
            <a:extLst>
              <a:ext uri="{FF2B5EF4-FFF2-40B4-BE49-F238E27FC236}">
                <a16:creationId xmlns:a16="http://schemas.microsoft.com/office/drawing/2014/main" id="{46740811-F137-F2FD-B865-610E019325A0}"/>
              </a:ext>
            </a:extLst>
          </p:cNvPr>
          <p:cNvSpPr/>
          <p:nvPr/>
        </p:nvSpPr>
        <p:spPr>
          <a:xfrm>
            <a:off x="10253642" y="285301"/>
            <a:ext cx="260586" cy="2744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cxnSp>
        <p:nvCxnSpPr>
          <p:cNvPr id="161" name="Conector recto 160">
            <a:extLst>
              <a:ext uri="{FF2B5EF4-FFF2-40B4-BE49-F238E27FC236}">
                <a16:creationId xmlns:a16="http://schemas.microsoft.com/office/drawing/2014/main" id="{3952DC0D-2C34-3BF1-CF59-8E4D7C0457C3}"/>
              </a:ext>
            </a:extLst>
          </p:cNvPr>
          <p:cNvCxnSpPr>
            <a:cxnSpLocks/>
            <a:endCxn id="153" idx="6"/>
          </p:cNvCxnSpPr>
          <p:nvPr/>
        </p:nvCxnSpPr>
        <p:spPr>
          <a:xfrm flipV="1">
            <a:off x="1838938" y="4633132"/>
            <a:ext cx="2147683" cy="5087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Conector recto 164">
            <a:extLst>
              <a:ext uri="{FF2B5EF4-FFF2-40B4-BE49-F238E27FC236}">
                <a16:creationId xmlns:a16="http://schemas.microsoft.com/office/drawing/2014/main" id="{F7357497-4BBC-ED57-C1CB-3F35C3D46192}"/>
              </a:ext>
            </a:extLst>
          </p:cNvPr>
          <p:cNvCxnSpPr>
            <a:cxnSpLocks/>
          </p:cNvCxnSpPr>
          <p:nvPr/>
        </p:nvCxnSpPr>
        <p:spPr>
          <a:xfrm flipV="1">
            <a:off x="662243" y="5141908"/>
            <a:ext cx="1141543" cy="91978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Conector recto 168">
            <a:extLst>
              <a:ext uri="{FF2B5EF4-FFF2-40B4-BE49-F238E27FC236}">
                <a16:creationId xmlns:a16="http://schemas.microsoft.com/office/drawing/2014/main" id="{7BDF4682-19B8-1B4D-A13C-8983C3CB1627}"/>
              </a:ext>
            </a:extLst>
          </p:cNvPr>
          <p:cNvCxnSpPr>
            <a:cxnSpLocks/>
          </p:cNvCxnSpPr>
          <p:nvPr/>
        </p:nvCxnSpPr>
        <p:spPr>
          <a:xfrm>
            <a:off x="3819860" y="4614506"/>
            <a:ext cx="939373" cy="1362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Conector recto 171">
            <a:extLst>
              <a:ext uri="{FF2B5EF4-FFF2-40B4-BE49-F238E27FC236}">
                <a16:creationId xmlns:a16="http://schemas.microsoft.com/office/drawing/2014/main" id="{8AFE47E3-4C84-400C-11BE-6EFA21EA0044}"/>
              </a:ext>
            </a:extLst>
          </p:cNvPr>
          <p:cNvCxnSpPr>
            <a:cxnSpLocks/>
            <a:endCxn id="155" idx="3"/>
          </p:cNvCxnSpPr>
          <p:nvPr/>
        </p:nvCxnSpPr>
        <p:spPr>
          <a:xfrm flipV="1">
            <a:off x="4759233" y="3116682"/>
            <a:ext cx="766455" cy="163255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Conector recto 174">
            <a:extLst>
              <a:ext uri="{FF2B5EF4-FFF2-40B4-BE49-F238E27FC236}">
                <a16:creationId xmlns:a16="http://schemas.microsoft.com/office/drawing/2014/main" id="{6EB65FFB-AB90-9FE3-7D2A-36F5B4A8E12A}"/>
              </a:ext>
            </a:extLst>
          </p:cNvPr>
          <p:cNvCxnSpPr>
            <a:cxnSpLocks/>
            <a:stCxn id="155" idx="3"/>
          </p:cNvCxnSpPr>
          <p:nvPr/>
        </p:nvCxnSpPr>
        <p:spPr>
          <a:xfrm flipV="1">
            <a:off x="5525688" y="1762765"/>
            <a:ext cx="1044114" cy="135391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Conector recto 177">
            <a:extLst>
              <a:ext uri="{FF2B5EF4-FFF2-40B4-BE49-F238E27FC236}">
                <a16:creationId xmlns:a16="http://schemas.microsoft.com/office/drawing/2014/main" id="{6311D244-8D62-99D0-47B5-2517B612636A}"/>
              </a:ext>
            </a:extLst>
          </p:cNvPr>
          <p:cNvCxnSpPr>
            <a:cxnSpLocks/>
          </p:cNvCxnSpPr>
          <p:nvPr/>
        </p:nvCxnSpPr>
        <p:spPr>
          <a:xfrm>
            <a:off x="6612427" y="1754416"/>
            <a:ext cx="944838" cy="279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Conector recto 180">
            <a:extLst>
              <a:ext uri="{FF2B5EF4-FFF2-40B4-BE49-F238E27FC236}">
                <a16:creationId xmlns:a16="http://schemas.microsoft.com/office/drawing/2014/main" id="{0CCF4C23-51F9-95F5-B827-5481944F1842}"/>
              </a:ext>
            </a:extLst>
          </p:cNvPr>
          <p:cNvCxnSpPr>
            <a:cxnSpLocks/>
          </p:cNvCxnSpPr>
          <p:nvPr/>
        </p:nvCxnSpPr>
        <p:spPr>
          <a:xfrm flipV="1">
            <a:off x="7545323" y="854179"/>
            <a:ext cx="957933" cy="91420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Conector recto 183">
            <a:extLst>
              <a:ext uri="{FF2B5EF4-FFF2-40B4-BE49-F238E27FC236}">
                <a16:creationId xmlns:a16="http://schemas.microsoft.com/office/drawing/2014/main" id="{6782A8E5-D774-8DB0-750F-6874DBA8C58E}"/>
              </a:ext>
            </a:extLst>
          </p:cNvPr>
          <p:cNvCxnSpPr>
            <a:cxnSpLocks/>
            <a:endCxn id="159" idx="6"/>
          </p:cNvCxnSpPr>
          <p:nvPr/>
        </p:nvCxnSpPr>
        <p:spPr>
          <a:xfrm flipV="1">
            <a:off x="8506632" y="677830"/>
            <a:ext cx="997627" cy="1795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Conector recto 186">
            <a:extLst>
              <a:ext uri="{FF2B5EF4-FFF2-40B4-BE49-F238E27FC236}">
                <a16:creationId xmlns:a16="http://schemas.microsoft.com/office/drawing/2014/main" id="{4B8C6F30-0520-2107-6F79-E74EC7A3630F}"/>
              </a:ext>
            </a:extLst>
          </p:cNvPr>
          <p:cNvCxnSpPr>
            <a:cxnSpLocks/>
          </p:cNvCxnSpPr>
          <p:nvPr/>
        </p:nvCxnSpPr>
        <p:spPr>
          <a:xfrm flipV="1">
            <a:off x="9444190" y="415401"/>
            <a:ext cx="1008726" cy="2620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3" name="CuadroTexto 192">
            <a:extLst>
              <a:ext uri="{FF2B5EF4-FFF2-40B4-BE49-F238E27FC236}">
                <a16:creationId xmlns:a16="http://schemas.microsoft.com/office/drawing/2014/main" id="{E796FC10-C502-5AF7-8434-89B98B0BBB32}"/>
              </a:ext>
            </a:extLst>
          </p:cNvPr>
          <p:cNvSpPr txBox="1"/>
          <p:nvPr/>
        </p:nvSpPr>
        <p:spPr>
          <a:xfrm>
            <a:off x="10075556" y="565614"/>
            <a:ext cx="5693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431</a:t>
            </a:r>
          </a:p>
        </p:txBody>
      </p:sp>
      <p:sp>
        <p:nvSpPr>
          <p:cNvPr id="194" name="CuadroTexto 193">
            <a:extLst>
              <a:ext uri="{FF2B5EF4-FFF2-40B4-BE49-F238E27FC236}">
                <a16:creationId xmlns:a16="http://schemas.microsoft.com/office/drawing/2014/main" id="{600C4D6C-A755-96EF-A277-57EAF939E824}"/>
              </a:ext>
            </a:extLst>
          </p:cNvPr>
          <p:cNvSpPr txBox="1"/>
          <p:nvPr/>
        </p:nvSpPr>
        <p:spPr>
          <a:xfrm>
            <a:off x="9103191" y="826316"/>
            <a:ext cx="5693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374</a:t>
            </a:r>
          </a:p>
        </p:txBody>
      </p:sp>
      <p:sp>
        <p:nvSpPr>
          <p:cNvPr id="195" name="CuadroTexto 194">
            <a:extLst>
              <a:ext uri="{FF2B5EF4-FFF2-40B4-BE49-F238E27FC236}">
                <a16:creationId xmlns:a16="http://schemas.microsoft.com/office/drawing/2014/main" id="{14ECF3A5-DBEF-F8D4-79A7-6EB866170BE1}"/>
              </a:ext>
            </a:extLst>
          </p:cNvPr>
          <p:cNvSpPr txBox="1"/>
          <p:nvPr/>
        </p:nvSpPr>
        <p:spPr>
          <a:xfrm>
            <a:off x="8289803" y="1079455"/>
            <a:ext cx="56938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356</a:t>
            </a:r>
          </a:p>
        </p:txBody>
      </p:sp>
      <p:sp>
        <p:nvSpPr>
          <p:cNvPr id="196" name="CuadroTexto 195">
            <a:extLst>
              <a:ext uri="{FF2B5EF4-FFF2-40B4-BE49-F238E27FC236}">
                <a16:creationId xmlns:a16="http://schemas.microsoft.com/office/drawing/2014/main" id="{CB61DE69-CABC-1E46-865D-BC0923033694}"/>
              </a:ext>
            </a:extLst>
          </p:cNvPr>
          <p:cNvSpPr txBox="1"/>
          <p:nvPr/>
        </p:nvSpPr>
        <p:spPr>
          <a:xfrm>
            <a:off x="10802264" y="677493"/>
            <a:ext cx="6976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55%</a:t>
            </a:r>
          </a:p>
        </p:txBody>
      </p:sp>
      <p:sp>
        <p:nvSpPr>
          <p:cNvPr id="197" name="Elipse 196">
            <a:extLst>
              <a:ext uri="{FF2B5EF4-FFF2-40B4-BE49-F238E27FC236}">
                <a16:creationId xmlns:a16="http://schemas.microsoft.com/office/drawing/2014/main" id="{2F707209-4237-581A-B17F-34D931ACB77E}"/>
              </a:ext>
            </a:extLst>
          </p:cNvPr>
          <p:cNvSpPr/>
          <p:nvPr/>
        </p:nvSpPr>
        <p:spPr>
          <a:xfrm>
            <a:off x="556508" y="5832639"/>
            <a:ext cx="246084" cy="1939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98" name="Elipse 197">
            <a:extLst>
              <a:ext uri="{FF2B5EF4-FFF2-40B4-BE49-F238E27FC236}">
                <a16:creationId xmlns:a16="http://schemas.microsoft.com/office/drawing/2014/main" id="{DCD7C4B5-3698-2E62-A0FF-789C8E7B86E9}"/>
              </a:ext>
            </a:extLst>
          </p:cNvPr>
          <p:cNvSpPr/>
          <p:nvPr/>
        </p:nvSpPr>
        <p:spPr>
          <a:xfrm>
            <a:off x="1688962" y="5894642"/>
            <a:ext cx="297982" cy="2459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199" name="Elipse 198">
            <a:extLst>
              <a:ext uri="{FF2B5EF4-FFF2-40B4-BE49-F238E27FC236}">
                <a16:creationId xmlns:a16="http://schemas.microsoft.com/office/drawing/2014/main" id="{44D0B177-1B2D-78BC-CA9E-576AD10ED71C}"/>
              </a:ext>
            </a:extLst>
          </p:cNvPr>
          <p:cNvSpPr/>
          <p:nvPr/>
        </p:nvSpPr>
        <p:spPr>
          <a:xfrm>
            <a:off x="2673065" y="5867898"/>
            <a:ext cx="297983" cy="2459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0" name="Elipse 199">
            <a:extLst>
              <a:ext uri="{FF2B5EF4-FFF2-40B4-BE49-F238E27FC236}">
                <a16:creationId xmlns:a16="http://schemas.microsoft.com/office/drawing/2014/main" id="{A237A102-D325-11DB-D6D2-B3B243AD63B3}"/>
              </a:ext>
            </a:extLst>
          </p:cNvPr>
          <p:cNvSpPr/>
          <p:nvPr/>
        </p:nvSpPr>
        <p:spPr>
          <a:xfrm>
            <a:off x="5479794" y="5889361"/>
            <a:ext cx="285332" cy="3002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1" name="Elipse 200">
            <a:extLst>
              <a:ext uri="{FF2B5EF4-FFF2-40B4-BE49-F238E27FC236}">
                <a16:creationId xmlns:a16="http://schemas.microsoft.com/office/drawing/2014/main" id="{64DCDDD5-9CB1-BAC9-CCD8-3FC685987EC7}"/>
              </a:ext>
            </a:extLst>
          </p:cNvPr>
          <p:cNvSpPr/>
          <p:nvPr/>
        </p:nvSpPr>
        <p:spPr>
          <a:xfrm>
            <a:off x="6446095" y="5889361"/>
            <a:ext cx="260586" cy="25787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2" name="Elipse 201">
            <a:extLst>
              <a:ext uri="{FF2B5EF4-FFF2-40B4-BE49-F238E27FC236}">
                <a16:creationId xmlns:a16="http://schemas.microsoft.com/office/drawing/2014/main" id="{72404632-42DB-6675-3F67-C420099055E8}"/>
              </a:ext>
            </a:extLst>
          </p:cNvPr>
          <p:cNvSpPr/>
          <p:nvPr/>
        </p:nvSpPr>
        <p:spPr>
          <a:xfrm>
            <a:off x="10218933" y="5456084"/>
            <a:ext cx="331725" cy="3261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3" name="Elipse 202">
            <a:extLst>
              <a:ext uri="{FF2B5EF4-FFF2-40B4-BE49-F238E27FC236}">
                <a16:creationId xmlns:a16="http://schemas.microsoft.com/office/drawing/2014/main" id="{0B4771DC-97AE-0826-7B5A-A77656C52537}"/>
              </a:ext>
            </a:extLst>
          </p:cNvPr>
          <p:cNvSpPr/>
          <p:nvPr/>
        </p:nvSpPr>
        <p:spPr>
          <a:xfrm>
            <a:off x="7409475" y="5701810"/>
            <a:ext cx="280720" cy="25230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4" name="Elipse 203">
            <a:extLst>
              <a:ext uri="{FF2B5EF4-FFF2-40B4-BE49-F238E27FC236}">
                <a16:creationId xmlns:a16="http://schemas.microsoft.com/office/drawing/2014/main" id="{77C155FF-8876-5889-78E3-5D71EB625ED7}"/>
              </a:ext>
            </a:extLst>
          </p:cNvPr>
          <p:cNvSpPr/>
          <p:nvPr/>
        </p:nvSpPr>
        <p:spPr>
          <a:xfrm>
            <a:off x="8310782" y="5544199"/>
            <a:ext cx="331725" cy="2713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5" name="Elipse 204">
            <a:extLst>
              <a:ext uri="{FF2B5EF4-FFF2-40B4-BE49-F238E27FC236}">
                <a16:creationId xmlns:a16="http://schemas.microsoft.com/office/drawing/2014/main" id="{2E9DDC5C-B690-2462-B2BE-A2109DE26F15}"/>
              </a:ext>
            </a:extLst>
          </p:cNvPr>
          <p:cNvSpPr/>
          <p:nvPr/>
        </p:nvSpPr>
        <p:spPr>
          <a:xfrm>
            <a:off x="9265079" y="4727569"/>
            <a:ext cx="297978" cy="22194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06" name="Elipse 205">
            <a:extLst>
              <a:ext uri="{FF2B5EF4-FFF2-40B4-BE49-F238E27FC236}">
                <a16:creationId xmlns:a16="http://schemas.microsoft.com/office/drawing/2014/main" id="{2925F786-DBDE-A5E0-5100-2CFCD1D1DB7F}"/>
              </a:ext>
            </a:extLst>
          </p:cNvPr>
          <p:cNvSpPr/>
          <p:nvPr/>
        </p:nvSpPr>
        <p:spPr>
          <a:xfrm>
            <a:off x="3681295" y="6032237"/>
            <a:ext cx="243061" cy="2768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cxnSp>
        <p:nvCxnSpPr>
          <p:cNvPr id="207" name="Conector recto 206">
            <a:extLst>
              <a:ext uri="{FF2B5EF4-FFF2-40B4-BE49-F238E27FC236}">
                <a16:creationId xmlns:a16="http://schemas.microsoft.com/office/drawing/2014/main" id="{60A3C65E-EFF6-1C3E-0E69-1AAB7B53C2DE}"/>
              </a:ext>
            </a:extLst>
          </p:cNvPr>
          <p:cNvCxnSpPr>
            <a:cxnSpLocks/>
          </p:cNvCxnSpPr>
          <p:nvPr/>
        </p:nvCxnSpPr>
        <p:spPr>
          <a:xfrm flipV="1">
            <a:off x="4856955" y="6017232"/>
            <a:ext cx="789971" cy="80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Conector recto 207">
            <a:extLst>
              <a:ext uri="{FF2B5EF4-FFF2-40B4-BE49-F238E27FC236}">
                <a16:creationId xmlns:a16="http://schemas.microsoft.com/office/drawing/2014/main" id="{94A78AE9-0B20-20E3-74FC-CFA1E4422B38}"/>
              </a:ext>
            </a:extLst>
          </p:cNvPr>
          <p:cNvCxnSpPr>
            <a:cxnSpLocks/>
          </p:cNvCxnSpPr>
          <p:nvPr/>
        </p:nvCxnSpPr>
        <p:spPr>
          <a:xfrm flipV="1">
            <a:off x="5529767" y="6014391"/>
            <a:ext cx="1084982" cy="14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Conector recto 208">
            <a:extLst>
              <a:ext uri="{FF2B5EF4-FFF2-40B4-BE49-F238E27FC236}">
                <a16:creationId xmlns:a16="http://schemas.microsoft.com/office/drawing/2014/main" id="{545A9789-D009-AEAD-6E3B-14AFC88706A1}"/>
              </a:ext>
            </a:extLst>
          </p:cNvPr>
          <p:cNvCxnSpPr>
            <a:cxnSpLocks/>
            <a:stCxn id="201" idx="6"/>
          </p:cNvCxnSpPr>
          <p:nvPr/>
        </p:nvCxnSpPr>
        <p:spPr>
          <a:xfrm flipV="1">
            <a:off x="6706681" y="5832639"/>
            <a:ext cx="850584" cy="1856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0" name="Conector recto 209">
            <a:extLst>
              <a:ext uri="{FF2B5EF4-FFF2-40B4-BE49-F238E27FC236}">
                <a16:creationId xmlns:a16="http://schemas.microsoft.com/office/drawing/2014/main" id="{3901E511-C25C-1F4D-3A4A-F5AA8D21A5CD}"/>
              </a:ext>
            </a:extLst>
          </p:cNvPr>
          <p:cNvCxnSpPr>
            <a:cxnSpLocks/>
            <a:endCxn id="205" idx="3"/>
          </p:cNvCxnSpPr>
          <p:nvPr/>
        </p:nvCxnSpPr>
        <p:spPr>
          <a:xfrm flipV="1">
            <a:off x="8455256" y="4917014"/>
            <a:ext cx="853461" cy="77328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1" name="CuadroTexto 210">
            <a:extLst>
              <a:ext uri="{FF2B5EF4-FFF2-40B4-BE49-F238E27FC236}">
                <a16:creationId xmlns:a16="http://schemas.microsoft.com/office/drawing/2014/main" id="{2090B6FE-EE6D-6707-DB86-3644797FE247}"/>
              </a:ext>
            </a:extLst>
          </p:cNvPr>
          <p:cNvSpPr txBox="1"/>
          <p:nvPr/>
        </p:nvSpPr>
        <p:spPr>
          <a:xfrm>
            <a:off x="10478363" y="5096662"/>
            <a:ext cx="10823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UNACHI</a:t>
            </a:r>
          </a:p>
        </p:txBody>
      </p:sp>
      <p:cxnSp>
        <p:nvCxnSpPr>
          <p:cNvPr id="215" name="Conector recto 214">
            <a:extLst>
              <a:ext uri="{FF2B5EF4-FFF2-40B4-BE49-F238E27FC236}">
                <a16:creationId xmlns:a16="http://schemas.microsoft.com/office/drawing/2014/main" id="{A4E2E659-E002-EFDC-27C8-37DD000EF0C4}"/>
              </a:ext>
            </a:extLst>
          </p:cNvPr>
          <p:cNvCxnSpPr>
            <a:cxnSpLocks/>
            <a:endCxn id="206" idx="2"/>
          </p:cNvCxnSpPr>
          <p:nvPr/>
        </p:nvCxnSpPr>
        <p:spPr>
          <a:xfrm>
            <a:off x="2831348" y="5991948"/>
            <a:ext cx="849947" cy="17871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Conector recto 215">
            <a:extLst>
              <a:ext uri="{FF2B5EF4-FFF2-40B4-BE49-F238E27FC236}">
                <a16:creationId xmlns:a16="http://schemas.microsoft.com/office/drawing/2014/main" id="{E879EC86-1986-360A-77B5-00B990EB5283}"/>
              </a:ext>
            </a:extLst>
          </p:cNvPr>
          <p:cNvCxnSpPr>
            <a:cxnSpLocks/>
          </p:cNvCxnSpPr>
          <p:nvPr/>
        </p:nvCxnSpPr>
        <p:spPr>
          <a:xfrm flipV="1">
            <a:off x="1862776" y="5995287"/>
            <a:ext cx="947696" cy="1192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Conector recto 216">
            <a:extLst>
              <a:ext uri="{FF2B5EF4-FFF2-40B4-BE49-F238E27FC236}">
                <a16:creationId xmlns:a16="http://schemas.microsoft.com/office/drawing/2014/main" id="{E845D408-F1D1-759F-0285-B79992CE8367}"/>
              </a:ext>
            </a:extLst>
          </p:cNvPr>
          <p:cNvCxnSpPr>
            <a:cxnSpLocks/>
          </p:cNvCxnSpPr>
          <p:nvPr/>
        </p:nvCxnSpPr>
        <p:spPr>
          <a:xfrm>
            <a:off x="612910" y="5962440"/>
            <a:ext cx="1250012" cy="5585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Conector recto 220">
            <a:extLst>
              <a:ext uri="{FF2B5EF4-FFF2-40B4-BE49-F238E27FC236}">
                <a16:creationId xmlns:a16="http://schemas.microsoft.com/office/drawing/2014/main" id="{7C8BBD6C-3717-678B-7D15-11B3D5F8167D}"/>
              </a:ext>
            </a:extLst>
          </p:cNvPr>
          <p:cNvCxnSpPr>
            <a:cxnSpLocks/>
            <a:endCxn id="109" idx="6"/>
          </p:cNvCxnSpPr>
          <p:nvPr/>
        </p:nvCxnSpPr>
        <p:spPr>
          <a:xfrm>
            <a:off x="3794778" y="6146621"/>
            <a:ext cx="1144268" cy="3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Conector recto 223">
            <a:extLst>
              <a:ext uri="{FF2B5EF4-FFF2-40B4-BE49-F238E27FC236}">
                <a16:creationId xmlns:a16="http://schemas.microsoft.com/office/drawing/2014/main" id="{2DCF773C-B3DA-F516-1C77-601EE4D89D9C}"/>
              </a:ext>
            </a:extLst>
          </p:cNvPr>
          <p:cNvCxnSpPr>
            <a:cxnSpLocks/>
          </p:cNvCxnSpPr>
          <p:nvPr/>
        </p:nvCxnSpPr>
        <p:spPr>
          <a:xfrm flipV="1">
            <a:off x="7691191" y="5686237"/>
            <a:ext cx="751524" cy="1022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Conector recto 226">
            <a:extLst>
              <a:ext uri="{FF2B5EF4-FFF2-40B4-BE49-F238E27FC236}">
                <a16:creationId xmlns:a16="http://schemas.microsoft.com/office/drawing/2014/main" id="{BCC26270-E57A-B2DF-6822-1F30E2D4110F}"/>
              </a:ext>
            </a:extLst>
          </p:cNvPr>
          <p:cNvCxnSpPr>
            <a:cxnSpLocks/>
            <a:stCxn id="205" idx="1"/>
          </p:cNvCxnSpPr>
          <p:nvPr/>
        </p:nvCxnSpPr>
        <p:spPr>
          <a:xfrm>
            <a:off x="9308717" y="4760073"/>
            <a:ext cx="1099686" cy="86719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2" name="CuadroTexto 231">
            <a:extLst>
              <a:ext uri="{FF2B5EF4-FFF2-40B4-BE49-F238E27FC236}">
                <a16:creationId xmlns:a16="http://schemas.microsoft.com/office/drawing/2014/main" id="{D92C092E-84F7-8935-57B5-E0EDF8057DB3}"/>
              </a:ext>
            </a:extLst>
          </p:cNvPr>
          <p:cNvSpPr txBox="1"/>
          <p:nvPr/>
        </p:nvSpPr>
        <p:spPr>
          <a:xfrm>
            <a:off x="10580970" y="5382123"/>
            <a:ext cx="69762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29%</a:t>
            </a:r>
          </a:p>
        </p:txBody>
      </p:sp>
      <p:sp>
        <p:nvSpPr>
          <p:cNvPr id="233" name="Elipse 232">
            <a:extLst>
              <a:ext uri="{FF2B5EF4-FFF2-40B4-BE49-F238E27FC236}">
                <a16:creationId xmlns:a16="http://schemas.microsoft.com/office/drawing/2014/main" id="{2CFE7B8B-30C5-1908-9915-83989D776A6E}"/>
              </a:ext>
            </a:extLst>
          </p:cNvPr>
          <p:cNvSpPr/>
          <p:nvPr/>
        </p:nvSpPr>
        <p:spPr>
          <a:xfrm>
            <a:off x="1691009" y="5779592"/>
            <a:ext cx="289081" cy="28656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34" name="Elipse 233">
            <a:extLst>
              <a:ext uri="{FF2B5EF4-FFF2-40B4-BE49-F238E27FC236}">
                <a16:creationId xmlns:a16="http://schemas.microsoft.com/office/drawing/2014/main" id="{691FB675-6A00-B1A2-CED4-AFCEE1EB44DE}"/>
              </a:ext>
            </a:extLst>
          </p:cNvPr>
          <p:cNvSpPr/>
          <p:nvPr/>
        </p:nvSpPr>
        <p:spPr>
          <a:xfrm>
            <a:off x="2647300" y="5774414"/>
            <a:ext cx="289078" cy="28644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35" name="Elipse 234">
            <a:extLst>
              <a:ext uri="{FF2B5EF4-FFF2-40B4-BE49-F238E27FC236}">
                <a16:creationId xmlns:a16="http://schemas.microsoft.com/office/drawing/2014/main" id="{87B5D39B-4CE9-06C6-97E4-5932B05E3341}"/>
              </a:ext>
            </a:extLst>
          </p:cNvPr>
          <p:cNvSpPr/>
          <p:nvPr/>
        </p:nvSpPr>
        <p:spPr>
          <a:xfrm>
            <a:off x="3640398" y="5812928"/>
            <a:ext cx="330170" cy="29371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36" name="Elipse 235">
            <a:extLst>
              <a:ext uri="{FF2B5EF4-FFF2-40B4-BE49-F238E27FC236}">
                <a16:creationId xmlns:a16="http://schemas.microsoft.com/office/drawing/2014/main" id="{DC9121CA-981A-4FB1-FBD7-7340D41FE1DB}"/>
              </a:ext>
            </a:extLst>
          </p:cNvPr>
          <p:cNvSpPr/>
          <p:nvPr/>
        </p:nvSpPr>
        <p:spPr>
          <a:xfrm>
            <a:off x="4593130" y="5853838"/>
            <a:ext cx="295265" cy="26174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37" name="Elipse 236">
            <a:extLst>
              <a:ext uri="{FF2B5EF4-FFF2-40B4-BE49-F238E27FC236}">
                <a16:creationId xmlns:a16="http://schemas.microsoft.com/office/drawing/2014/main" id="{CE51CD59-EFA0-B4F0-84EF-F3033E14B247}"/>
              </a:ext>
            </a:extLst>
          </p:cNvPr>
          <p:cNvSpPr/>
          <p:nvPr/>
        </p:nvSpPr>
        <p:spPr>
          <a:xfrm>
            <a:off x="5439515" y="5546115"/>
            <a:ext cx="308568" cy="30335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38" name="Elipse 237">
            <a:extLst>
              <a:ext uri="{FF2B5EF4-FFF2-40B4-BE49-F238E27FC236}">
                <a16:creationId xmlns:a16="http://schemas.microsoft.com/office/drawing/2014/main" id="{B1742269-7555-232D-E01D-14D49FE89A5D}"/>
              </a:ext>
            </a:extLst>
          </p:cNvPr>
          <p:cNvSpPr/>
          <p:nvPr/>
        </p:nvSpPr>
        <p:spPr>
          <a:xfrm>
            <a:off x="6396390" y="5443352"/>
            <a:ext cx="346824" cy="31049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39" name="Elipse 238">
            <a:extLst>
              <a:ext uri="{FF2B5EF4-FFF2-40B4-BE49-F238E27FC236}">
                <a16:creationId xmlns:a16="http://schemas.microsoft.com/office/drawing/2014/main" id="{5A934C9C-7D19-C91F-E538-8B1BD204D024}"/>
              </a:ext>
            </a:extLst>
          </p:cNvPr>
          <p:cNvSpPr/>
          <p:nvPr/>
        </p:nvSpPr>
        <p:spPr>
          <a:xfrm>
            <a:off x="7361495" y="5089200"/>
            <a:ext cx="308568" cy="29816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40" name="Elipse 239">
            <a:extLst>
              <a:ext uri="{FF2B5EF4-FFF2-40B4-BE49-F238E27FC236}">
                <a16:creationId xmlns:a16="http://schemas.microsoft.com/office/drawing/2014/main" id="{052AE0EE-395F-061C-BD8B-2FBA30074321}"/>
              </a:ext>
            </a:extLst>
          </p:cNvPr>
          <p:cNvSpPr/>
          <p:nvPr/>
        </p:nvSpPr>
        <p:spPr>
          <a:xfrm>
            <a:off x="8320504" y="5105133"/>
            <a:ext cx="288285" cy="27447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41" name="Elipse 240">
            <a:extLst>
              <a:ext uri="{FF2B5EF4-FFF2-40B4-BE49-F238E27FC236}">
                <a16:creationId xmlns:a16="http://schemas.microsoft.com/office/drawing/2014/main" id="{1E5017C4-4BDD-6591-F9B3-4D3C04F33079}"/>
              </a:ext>
            </a:extLst>
          </p:cNvPr>
          <p:cNvSpPr/>
          <p:nvPr/>
        </p:nvSpPr>
        <p:spPr>
          <a:xfrm>
            <a:off x="9237790" y="4754999"/>
            <a:ext cx="345060" cy="2744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42" name="Elipse 241">
            <a:extLst>
              <a:ext uri="{FF2B5EF4-FFF2-40B4-BE49-F238E27FC236}">
                <a16:creationId xmlns:a16="http://schemas.microsoft.com/office/drawing/2014/main" id="{595A40DC-8DC7-2B1D-35D3-CF50DBE19C73}"/>
              </a:ext>
            </a:extLst>
          </p:cNvPr>
          <p:cNvSpPr/>
          <p:nvPr/>
        </p:nvSpPr>
        <p:spPr>
          <a:xfrm>
            <a:off x="10153276" y="4674713"/>
            <a:ext cx="360479" cy="3185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cxnSp>
        <p:nvCxnSpPr>
          <p:cNvPr id="243" name="Conector recto 242">
            <a:extLst>
              <a:ext uri="{FF2B5EF4-FFF2-40B4-BE49-F238E27FC236}">
                <a16:creationId xmlns:a16="http://schemas.microsoft.com/office/drawing/2014/main" id="{934AA377-D766-5223-FE67-444BADBD64A7}"/>
              </a:ext>
            </a:extLst>
          </p:cNvPr>
          <p:cNvCxnSpPr>
            <a:cxnSpLocks/>
            <a:endCxn id="240" idx="2"/>
          </p:cNvCxnSpPr>
          <p:nvPr/>
        </p:nvCxnSpPr>
        <p:spPr>
          <a:xfrm>
            <a:off x="7465855" y="5219693"/>
            <a:ext cx="854649" cy="22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Elipse 243">
            <a:extLst>
              <a:ext uri="{FF2B5EF4-FFF2-40B4-BE49-F238E27FC236}">
                <a16:creationId xmlns:a16="http://schemas.microsoft.com/office/drawing/2014/main" id="{C85EB6C9-3F2E-C77D-286A-4109413FC0B7}"/>
              </a:ext>
            </a:extLst>
          </p:cNvPr>
          <p:cNvSpPr/>
          <p:nvPr/>
        </p:nvSpPr>
        <p:spPr>
          <a:xfrm>
            <a:off x="578689" y="5890467"/>
            <a:ext cx="259265" cy="2744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cxnSp>
        <p:nvCxnSpPr>
          <p:cNvPr id="246" name="Conector recto 245">
            <a:extLst>
              <a:ext uri="{FF2B5EF4-FFF2-40B4-BE49-F238E27FC236}">
                <a16:creationId xmlns:a16="http://schemas.microsoft.com/office/drawing/2014/main" id="{BD280F27-0C36-70F0-9EB5-42EDDE091D6B}"/>
              </a:ext>
            </a:extLst>
          </p:cNvPr>
          <p:cNvCxnSpPr>
            <a:cxnSpLocks/>
          </p:cNvCxnSpPr>
          <p:nvPr/>
        </p:nvCxnSpPr>
        <p:spPr>
          <a:xfrm flipV="1">
            <a:off x="5581107" y="5612343"/>
            <a:ext cx="945652" cy="593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Conector recto 246">
            <a:extLst>
              <a:ext uri="{FF2B5EF4-FFF2-40B4-BE49-F238E27FC236}">
                <a16:creationId xmlns:a16="http://schemas.microsoft.com/office/drawing/2014/main" id="{12F26CCA-C412-D849-3AF0-45CC5A0A8A25}"/>
              </a:ext>
            </a:extLst>
          </p:cNvPr>
          <p:cNvCxnSpPr>
            <a:cxnSpLocks/>
          </p:cNvCxnSpPr>
          <p:nvPr/>
        </p:nvCxnSpPr>
        <p:spPr>
          <a:xfrm flipV="1">
            <a:off x="4668818" y="5613691"/>
            <a:ext cx="1034076" cy="38566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Conector recto 247">
            <a:extLst>
              <a:ext uri="{FF2B5EF4-FFF2-40B4-BE49-F238E27FC236}">
                <a16:creationId xmlns:a16="http://schemas.microsoft.com/office/drawing/2014/main" id="{B5690F77-3B79-7033-E99D-C8AF90C7EA23}"/>
              </a:ext>
            </a:extLst>
          </p:cNvPr>
          <p:cNvCxnSpPr>
            <a:cxnSpLocks/>
          </p:cNvCxnSpPr>
          <p:nvPr/>
        </p:nvCxnSpPr>
        <p:spPr>
          <a:xfrm>
            <a:off x="3883273" y="5965118"/>
            <a:ext cx="854649" cy="22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Conector recto 248">
            <a:extLst>
              <a:ext uri="{FF2B5EF4-FFF2-40B4-BE49-F238E27FC236}">
                <a16:creationId xmlns:a16="http://schemas.microsoft.com/office/drawing/2014/main" id="{566D1C8E-F1EE-50A3-0702-EE5B0DCA41EE}"/>
              </a:ext>
            </a:extLst>
          </p:cNvPr>
          <p:cNvCxnSpPr>
            <a:cxnSpLocks/>
          </p:cNvCxnSpPr>
          <p:nvPr/>
        </p:nvCxnSpPr>
        <p:spPr>
          <a:xfrm>
            <a:off x="2843937" y="5898742"/>
            <a:ext cx="854649" cy="2267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Conector recto 249">
            <a:extLst>
              <a:ext uri="{FF2B5EF4-FFF2-40B4-BE49-F238E27FC236}">
                <a16:creationId xmlns:a16="http://schemas.microsoft.com/office/drawing/2014/main" id="{791483DF-CC5D-6C66-11F1-EB9C23E0B487}"/>
              </a:ext>
            </a:extLst>
          </p:cNvPr>
          <p:cNvCxnSpPr>
            <a:cxnSpLocks/>
            <a:endCxn id="234" idx="2"/>
          </p:cNvCxnSpPr>
          <p:nvPr/>
        </p:nvCxnSpPr>
        <p:spPr>
          <a:xfrm>
            <a:off x="1804057" y="5912227"/>
            <a:ext cx="843243" cy="54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Conector recto 253">
            <a:extLst>
              <a:ext uri="{FF2B5EF4-FFF2-40B4-BE49-F238E27FC236}">
                <a16:creationId xmlns:a16="http://schemas.microsoft.com/office/drawing/2014/main" id="{083E9216-3185-8481-6CE9-E8B04A29F274}"/>
              </a:ext>
            </a:extLst>
          </p:cNvPr>
          <p:cNvCxnSpPr>
            <a:cxnSpLocks/>
          </p:cNvCxnSpPr>
          <p:nvPr/>
        </p:nvCxnSpPr>
        <p:spPr>
          <a:xfrm flipV="1">
            <a:off x="6506846" y="5219365"/>
            <a:ext cx="1017219" cy="39561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Conector recto 255">
            <a:extLst>
              <a:ext uri="{FF2B5EF4-FFF2-40B4-BE49-F238E27FC236}">
                <a16:creationId xmlns:a16="http://schemas.microsoft.com/office/drawing/2014/main" id="{2D4FBA64-D71D-8C6C-065E-8CB5B4885488}"/>
              </a:ext>
            </a:extLst>
          </p:cNvPr>
          <p:cNvCxnSpPr>
            <a:cxnSpLocks/>
          </p:cNvCxnSpPr>
          <p:nvPr/>
        </p:nvCxnSpPr>
        <p:spPr>
          <a:xfrm flipV="1">
            <a:off x="8486317" y="4886964"/>
            <a:ext cx="901567" cy="3816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Conector recto 256">
            <a:extLst>
              <a:ext uri="{FF2B5EF4-FFF2-40B4-BE49-F238E27FC236}">
                <a16:creationId xmlns:a16="http://schemas.microsoft.com/office/drawing/2014/main" id="{A4E4DBD6-886B-964C-2B3D-65C9FE865EB2}"/>
              </a:ext>
            </a:extLst>
          </p:cNvPr>
          <p:cNvCxnSpPr>
            <a:cxnSpLocks/>
          </p:cNvCxnSpPr>
          <p:nvPr/>
        </p:nvCxnSpPr>
        <p:spPr>
          <a:xfrm flipV="1">
            <a:off x="9530146" y="4836418"/>
            <a:ext cx="854649" cy="511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CuadroTexto 259">
            <a:extLst>
              <a:ext uri="{FF2B5EF4-FFF2-40B4-BE49-F238E27FC236}">
                <a16:creationId xmlns:a16="http://schemas.microsoft.com/office/drawing/2014/main" id="{69E60678-CA38-3581-55D2-270434D7EC00}"/>
              </a:ext>
            </a:extLst>
          </p:cNvPr>
          <p:cNvSpPr txBox="1"/>
          <p:nvPr/>
        </p:nvSpPr>
        <p:spPr>
          <a:xfrm>
            <a:off x="10446037" y="4262945"/>
            <a:ext cx="159530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INTER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AMERICANA</a:t>
            </a:r>
          </a:p>
        </p:txBody>
      </p:sp>
      <p:sp>
        <p:nvSpPr>
          <p:cNvPr id="261" name="CuadroTexto 260">
            <a:extLst>
              <a:ext uri="{FF2B5EF4-FFF2-40B4-BE49-F238E27FC236}">
                <a16:creationId xmlns:a16="http://schemas.microsoft.com/office/drawing/2014/main" id="{AD2A2C87-063C-DA8A-FF50-604BE18B2766}"/>
              </a:ext>
            </a:extLst>
          </p:cNvPr>
          <p:cNvSpPr txBox="1"/>
          <p:nvPr/>
        </p:nvSpPr>
        <p:spPr>
          <a:xfrm>
            <a:off x="10487669" y="4801663"/>
            <a:ext cx="64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46%</a:t>
            </a:r>
          </a:p>
        </p:txBody>
      </p:sp>
      <p:sp>
        <p:nvSpPr>
          <p:cNvPr id="263" name="CuadroTexto 262">
            <a:extLst>
              <a:ext uri="{FF2B5EF4-FFF2-40B4-BE49-F238E27FC236}">
                <a16:creationId xmlns:a16="http://schemas.microsoft.com/office/drawing/2014/main" id="{B3E87B2B-7EBE-6B36-9ED9-8096CB0C82F7}"/>
              </a:ext>
            </a:extLst>
          </p:cNvPr>
          <p:cNvSpPr txBox="1"/>
          <p:nvPr/>
        </p:nvSpPr>
        <p:spPr>
          <a:xfrm>
            <a:off x="10446037" y="6226050"/>
            <a:ext cx="179619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U DE PANAMA</a:t>
            </a:r>
          </a:p>
        </p:txBody>
      </p:sp>
      <p:sp>
        <p:nvSpPr>
          <p:cNvPr id="264" name="CuadroTexto 263">
            <a:extLst>
              <a:ext uri="{FF2B5EF4-FFF2-40B4-BE49-F238E27FC236}">
                <a16:creationId xmlns:a16="http://schemas.microsoft.com/office/drawing/2014/main" id="{D96F3A74-8646-88CE-C61B-2C045E6E0E1C}"/>
              </a:ext>
            </a:extLst>
          </p:cNvPr>
          <p:cNvSpPr txBox="1"/>
          <p:nvPr/>
        </p:nvSpPr>
        <p:spPr>
          <a:xfrm>
            <a:off x="10553231" y="6490577"/>
            <a:ext cx="55496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</a:p>
        </p:txBody>
      </p:sp>
      <p:sp>
        <p:nvSpPr>
          <p:cNvPr id="278" name="Elipse 277">
            <a:extLst>
              <a:ext uri="{FF2B5EF4-FFF2-40B4-BE49-F238E27FC236}">
                <a16:creationId xmlns:a16="http://schemas.microsoft.com/office/drawing/2014/main" id="{B37E5C95-AB10-685C-1285-D000902C7CE7}"/>
              </a:ext>
            </a:extLst>
          </p:cNvPr>
          <p:cNvSpPr/>
          <p:nvPr/>
        </p:nvSpPr>
        <p:spPr>
          <a:xfrm>
            <a:off x="1721279" y="5832031"/>
            <a:ext cx="260586" cy="27446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79" name="Elipse 278">
            <a:extLst>
              <a:ext uri="{FF2B5EF4-FFF2-40B4-BE49-F238E27FC236}">
                <a16:creationId xmlns:a16="http://schemas.microsoft.com/office/drawing/2014/main" id="{F2A9D8E7-1CA2-E184-C9E3-951EB9AAA256}"/>
              </a:ext>
            </a:extLst>
          </p:cNvPr>
          <p:cNvSpPr/>
          <p:nvPr/>
        </p:nvSpPr>
        <p:spPr>
          <a:xfrm>
            <a:off x="2608809" y="5831413"/>
            <a:ext cx="340462" cy="2964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80" name="Elipse 279">
            <a:extLst>
              <a:ext uri="{FF2B5EF4-FFF2-40B4-BE49-F238E27FC236}">
                <a16:creationId xmlns:a16="http://schemas.microsoft.com/office/drawing/2014/main" id="{1C72DB55-B4CA-C085-056D-C147FF52D4E4}"/>
              </a:ext>
            </a:extLst>
          </p:cNvPr>
          <p:cNvSpPr/>
          <p:nvPr/>
        </p:nvSpPr>
        <p:spPr>
          <a:xfrm>
            <a:off x="3636850" y="5929016"/>
            <a:ext cx="340457" cy="3221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81" name="Elipse 280">
            <a:extLst>
              <a:ext uri="{FF2B5EF4-FFF2-40B4-BE49-F238E27FC236}">
                <a16:creationId xmlns:a16="http://schemas.microsoft.com/office/drawing/2014/main" id="{F0206199-66A1-72A3-271C-787121F175DC}"/>
              </a:ext>
            </a:extLst>
          </p:cNvPr>
          <p:cNvSpPr/>
          <p:nvPr/>
        </p:nvSpPr>
        <p:spPr>
          <a:xfrm>
            <a:off x="4639915" y="5915186"/>
            <a:ext cx="340450" cy="36245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82" name="Elipse 281">
            <a:extLst>
              <a:ext uri="{FF2B5EF4-FFF2-40B4-BE49-F238E27FC236}">
                <a16:creationId xmlns:a16="http://schemas.microsoft.com/office/drawing/2014/main" id="{90E4C592-C828-ABB7-590B-4F7E665CE374}"/>
              </a:ext>
            </a:extLst>
          </p:cNvPr>
          <p:cNvSpPr/>
          <p:nvPr/>
        </p:nvSpPr>
        <p:spPr>
          <a:xfrm>
            <a:off x="5423460" y="5827597"/>
            <a:ext cx="400169" cy="33158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83" name="Elipse 282">
            <a:extLst>
              <a:ext uri="{FF2B5EF4-FFF2-40B4-BE49-F238E27FC236}">
                <a16:creationId xmlns:a16="http://schemas.microsoft.com/office/drawing/2014/main" id="{88181EED-8EF4-8CEA-AB77-BA9E1A60E122}"/>
              </a:ext>
            </a:extLst>
          </p:cNvPr>
          <p:cNvSpPr/>
          <p:nvPr/>
        </p:nvSpPr>
        <p:spPr>
          <a:xfrm>
            <a:off x="6436451" y="5795364"/>
            <a:ext cx="323949" cy="34501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84" name="Elipse 283">
            <a:extLst>
              <a:ext uri="{FF2B5EF4-FFF2-40B4-BE49-F238E27FC236}">
                <a16:creationId xmlns:a16="http://schemas.microsoft.com/office/drawing/2014/main" id="{ED3C0572-C3B4-AD44-F891-840D9484256E}"/>
              </a:ext>
            </a:extLst>
          </p:cNvPr>
          <p:cNvSpPr/>
          <p:nvPr/>
        </p:nvSpPr>
        <p:spPr>
          <a:xfrm>
            <a:off x="7353936" y="5741351"/>
            <a:ext cx="389505" cy="39742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85" name="Elipse 284">
            <a:extLst>
              <a:ext uri="{FF2B5EF4-FFF2-40B4-BE49-F238E27FC236}">
                <a16:creationId xmlns:a16="http://schemas.microsoft.com/office/drawing/2014/main" id="{043C01DE-1CEC-E362-6D43-39997789F012}"/>
              </a:ext>
            </a:extLst>
          </p:cNvPr>
          <p:cNvSpPr/>
          <p:nvPr/>
        </p:nvSpPr>
        <p:spPr>
          <a:xfrm>
            <a:off x="8370685" y="5781832"/>
            <a:ext cx="327877" cy="34138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86" name="Elipse 285">
            <a:extLst>
              <a:ext uri="{FF2B5EF4-FFF2-40B4-BE49-F238E27FC236}">
                <a16:creationId xmlns:a16="http://schemas.microsoft.com/office/drawing/2014/main" id="{AB1B454A-2C99-5B4B-3CB9-3C8C52EFA48C}"/>
              </a:ext>
            </a:extLst>
          </p:cNvPr>
          <p:cNvSpPr/>
          <p:nvPr/>
        </p:nvSpPr>
        <p:spPr>
          <a:xfrm>
            <a:off x="9244779" y="5560829"/>
            <a:ext cx="312572" cy="29300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sp>
        <p:nvSpPr>
          <p:cNvPr id="287" name="Elipse 286">
            <a:extLst>
              <a:ext uri="{FF2B5EF4-FFF2-40B4-BE49-F238E27FC236}">
                <a16:creationId xmlns:a16="http://schemas.microsoft.com/office/drawing/2014/main" id="{13CD734D-EEB1-C175-7B24-F18A252DA4AA}"/>
              </a:ext>
            </a:extLst>
          </p:cNvPr>
          <p:cNvSpPr/>
          <p:nvPr/>
        </p:nvSpPr>
        <p:spPr>
          <a:xfrm>
            <a:off x="10169522" y="5774414"/>
            <a:ext cx="362808" cy="32377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>
              <a:solidFill>
                <a:schemeClr val="tx1"/>
              </a:solidFill>
            </a:endParaRPr>
          </a:p>
        </p:txBody>
      </p:sp>
      <p:cxnSp>
        <p:nvCxnSpPr>
          <p:cNvPr id="289" name="Conector recto 288">
            <a:extLst>
              <a:ext uri="{FF2B5EF4-FFF2-40B4-BE49-F238E27FC236}">
                <a16:creationId xmlns:a16="http://schemas.microsoft.com/office/drawing/2014/main" id="{972478C6-7930-C3A9-7578-C4AA46B8BA11}"/>
              </a:ext>
            </a:extLst>
          </p:cNvPr>
          <p:cNvCxnSpPr>
            <a:cxnSpLocks/>
            <a:stCxn id="244" idx="2"/>
          </p:cNvCxnSpPr>
          <p:nvPr/>
        </p:nvCxnSpPr>
        <p:spPr>
          <a:xfrm flipV="1">
            <a:off x="578689" y="5959460"/>
            <a:ext cx="1275505" cy="682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Conector recto 291">
            <a:extLst>
              <a:ext uri="{FF2B5EF4-FFF2-40B4-BE49-F238E27FC236}">
                <a16:creationId xmlns:a16="http://schemas.microsoft.com/office/drawing/2014/main" id="{9276829B-9C04-BECD-C9A0-C7E0E92E800B}"/>
              </a:ext>
            </a:extLst>
          </p:cNvPr>
          <p:cNvCxnSpPr>
            <a:cxnSpLocks/>
          </p:cNvCxnSpPr>
          <p:nvPr/>
        </p:nvCxnSpPr>
        <p:spPr>
          <a:xfrm flipV="1">
            <a:off x="5403649" y="5950268"/>
            <a:ext cx="1275505" cy="682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Conector recto 292">
            <a:extLst>
              <a:ext uri="{FF2B5EF4-FFF2-40B4-BE49-F238E27FC236}">
                <a16:creationId xmlns:a16="http://schemas.microsoft.com/office/drawing/2014/main" id="{C6A3A3D2-D826-266F-0C4E-21FFE52D2538}"/>
              </a:ext>
            </a:extLst>
          </p:cNvPr>
          <p:cNvCxnSpPr>
            <a:cxnSpLocks/>
          </p:cNvCxnSpPr>
          <p:nvPr/>
        </p:nvCxnSpPr>
        <p:spPr>
          <a:xfrm flipV="1">
            <a:off x="1871069" y="5971582"/>
            <a:ext cx="946771" cy="474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Conector recto 293">
            <a:extLst>
              <a:ext uri="{FF2B5EF4-FFF2-40B4-BE49-F238E27FC236}">
                <a16:creationId xmlns:a16="http://schemas.microsoft.com/office/drawing/2014/main" id="{836EB7D0-08DB-8B47-8B6F-D32EB8264B24}"/>
              </a:ext>
            </a:extLst>
          </p:cNvPr>
          <p:cNvCxnSpPr>
            <a:cxnSpLocks/>
          </p:cNvCxnSpPr>
          <p:nvPr/>
        </p:nvCxnSpPr>
        <p:spPr>
          <a:xfrm>
            <a:off x="2712883" y="5997058"/>
            <a:ext cx="1121750" cy="101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Conector recto 294">
            <a:extLst>
              <a:ext uri="{FF2B5EF4-FFF2-40B4-BE49-F238E27FC236}">
                <a16:creationId xmlns:a16="http://schemas.microsoft.com/office/drawing/2014/main" id="{767121BB-E4D5-6D30-A71B-BC2B38F8A4BF}"/>
              </a:ext>
            </a:extLst>
          </p:cNvPr>
          <p:cNvCxnSpPr>
            <a:cxnSpLocks/>
          </p:cNvCxnSpPr>
          <p:nvPr/>
        </p:nvCxnSpPr>
        <p:spPr>
          <a:xfrm flipV="1">
            <a:off x="3731121" y="6072400"/>
            <a:ext cx="1130942" cy="141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Conector recto 299">
            <a:extLst>
              <a:ext uri="{FF2B5EF4-FFF2-40B4-BE49-F238E27FC236}">
                <a16:creationId xmlns:a16="http://schemas.microsoft.com/office/drawing/2014/main" id="{725AAB82-E6DF-EAB1-99E0-F09FDCCCD400}"/>
              </a:ext>
            </a:extLst>
          </p:cNvPr>
          <p:cNvCxnSpPr>
            <a:cxnSpLocks/>
          </p:cNvCxnSpPr>
          <p:nvPr/>
        </p:nvCxnSpPr>
        <p:spPr>
          <a:xfrm flipV="1">
            <a:off x="4836079" y="5974159"/>
            <a:ext cx="850177" cy="12586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Conector recto 301">
            <a:extLst>
              <a:ext uri="{FF2B5EF4-FFF2-40B4-BE49-F238E27FC236}">
                <a16:creationId xmlns:a16="http://schemas.microsoft.com/office/drawing/2014/main" id="{FA6216F6-481A-92CF-D267-6FFB398033EA}"/>
              </a:ext>
            </a:extLst>
          </p:cNvPr>
          <p:cNvCxnSpPr>
            <a:cxnSpLocks/>
          </p:cNvCxnSpPr>
          <p:nvPr/>
        </p:nvCxnSpPr>
        <p:spPr>
          <a:xfrm flipV="1">
            <a:off x="8437070" y="5710340"/>
            <a:ext cx="950814" cy="2470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Conector recto 302">
            <a:extLst>
              <a:ext uri="{FF2B5EF4-FFF2-40B4-BE49-F238E27FC236}">
                <a16:creationId xmlns:a16="http://schemas.microsoft.com/office/drawing/2014/main" id="{A115BC07-B514-114A-0759-E485FCE4BD01}"/>
              </a:ext>
            </a:extLst>
          </p:cNvPr>
          <p:cNvCxnSpPr>
            <a:cxnSpLocks/>
            <a:endCxn id="285" idx="6"/>
          </p:cNvCxnSpPr>
          <p:nvPr/>
        </p:nvCxnSpPr>
        <p:spPr>
          <a:xfrm flipV="1">
            <a:off x="7525133" y="5952526"/>
            <a:ext cx="1173429" cy="70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Conector recto 303">
            <a:extLst>
              <a:ext uri="{FF2B5EF4-FFF2-40B4-BE49-F238E27FC236}">
                <a16:creationId xmlns:a16="http://schemas.microsoft.com/office/drawing/2014/main" id="{70E1242B-149B-8A8F-F365-FED964208526}"/>
              </a:ext>
            </a:extLst>
          </p:cNvPr>
          <p:cNvCxnSpPr>
            <a:cxnSpLocks/>
          </p:cNvCxnSpPr>
          <p:nvPr/>
        </p:nvCxnSpPr>
        <p:spPr>
          <a:xfrm flipV="1">
            <a:off x="6625693" y="5934234"/>
            <a:ext cx="977654" cy="278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Conector recto 307">
            <a:extLst>
              <a:ext uri="{FF2B5EF4-FFF2-40B4-BE49-F238E27FC236}">
                <a16:creationId xmlns:a16="http://schemas.microsoft.com/office/drawing/2014/main" id="{6D94F339-6A1F-41F2-56C1-E88AE93C3FE3}"/>
              </a:ext>
            </a:extLst>
          </p:cNvPr>
          <p:cNvCxnSpPr>
            <a:cxnSpLocks/>
            <a:endCxn id="287" idx="6"/>
          </p:cNvCxnSpPr>
          <p:nvPr/>
        </p:nvCxnSpPr>
        <p:spPr>
          <a:xfrm>
            <a:off x="9469142" y="5696385"/>
            <a:ext cx="1063188" cy="23991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CuadroTexto 309">
            <a:extLst>
              <a:ext uri="{FF2B5EF4-FFF2-40B4-BE49-F238E27FC236}">
                <a16:creationId xmlns:a16="http://schemas.microsoft.com/office/drawing/2014/main" id="{7A1343C0-CC77-A5A6-2424-E7FA70AA1E5F}"/>
              </a:ext>
            </a:extLst>
          </p:cNvPr>
          <p:cNvSpPr txBox="1"/>
          <p:nvPr/>
        </p:nvSpPr>
        <p:spPr>
          <a:xfrm>
            <a:off x="1007389" y="123517"/>
            <a:ext cx="562423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CANTIDAD TOTAL DE  FRACASOS (&lt; 41.5%)</a:t>
            </a:r>
          </a:p>
          <a:p>
            <a:pPr algn="ctr"/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POR UNIVERSIDAD POR AÑO - 11 AÑOS </a:t>
            </a:r>
          </a:p>
        </p:txBody>
      </p:sp>
    </p:spTree>
    <p:extLst>
      <p:ext uri="{BB962C8B-B14F-4D97-AF65-F5344CB8AC3E}">
        <p14:creationId xmlns:p14="http://schemas.microsoft.com/office/powerpoint/2010/main" val="1680466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6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5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1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5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9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5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0" dur="500"/>
                                        <p:tgtEl>
                                          <p:spTgt spid="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9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8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1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0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2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5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1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4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>
                      <p:stCondLst>
                        <p:cond delay="indefinite"/>
                      </p:stCondLst>
                      <p:childTnLst>
                        <p:par>
                          <p:cTn id="312" fill="hold">
                            <p:stCondLst>
                              <p:cond delay="0"/>
                            </p:stCondLst>
                            <p:childTnLst>
                              <p:par>
                                <p:cTn id="3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5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1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4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0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6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9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2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5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2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4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7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9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0" dur="500"/>
                                        <p:tgtEl>
                                          <p:spTgt spid="2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9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2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1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0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2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8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7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2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1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7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0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4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6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7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0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3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8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9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1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5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0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3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4" fill="hold">
                      <p:stCondLst>
                        <p:cond delay="indefinite"/>
                      </p:stCondLst>
                      <p:childTnLst>
                        <p:par>
                          <p:cTn id="495" fill="hold">
                            <p:stCondLst>
                              <p:cond delay="0"/>
                            </p:stCondLst>
                            <p:childTnLst>
                              <p:par>
                                <p:cTn id="4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8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fill="hold">
                      <p:stCondLst>
                        <p:cond delay="indefinite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3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6"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2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5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8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1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4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7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0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3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6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9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2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5" dur="5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8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1" dur="500"/>
                                        <p:tgtEl>
                                          <p:spTgt spid="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4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7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0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3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8" grpId="0" animBg="1"/>
      <p:bldP spid="109" grpId="0" animBg="1"/>
      <p:bldP spid="111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93" grpId="0"/>
      <p:bldP spid="194" grpId="0"/>
      <p:bldP spid="195" grpId="0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0" grpId="0" animBg="1"/>
      <p:bldP spid="200" grpId="1" animBg="1"/>
      <p:bldP spid="201" grpId="0" animBg="1"/>
      <p:bldP spid="201" grpId="1" animBg="1"/>
      <p:bldP spid="202" grpId="0" animBg="1"/>
      <p:bldP spid="202" grpId="1" animBg="1"/>
      <p:bldP spid="203" grpId="0" animBg="1"/>
      <p:bldP spid="203" grpId="1" animBg="1"/>
      <p:bldP spid="204" grpId="0" animBg="1"/>
      <p:bldP spid="204" grpId="1" animBg="1"/>
      <p:bldP spid="205" grpId="0" animBg="1"/>
      <p:bldP spid="205" grpId="1" animBg="1"/>
      <p:bldP spid="206" grpId="0" animBg="1"/>
      <p:bldP spid="206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4" grpId="0" animBg="1"/>
      <p:bldP spid="261" grpId="0"/>
      <p:bldP spid="264" grpId="0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E99910-9225-F99B-01F3-3772CD163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C49CB493-2033-8354-A84A-886C879F10E3}"/>
              </a:ext>
            </a:extLst>
          </p:cNvPr>
          <p:cNvCxnSpPr>
            <a:cxnSpLocks/>
          </p:cNvCxnSpPr>
          <p:nvPr/>
        </p:nvCxnSpPr>
        <p:spPr>
          <a:xfrm>
            <a:off x="949124" y="5960962"/>
            <a:ext cx="10741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7E69F21-55A2-A7D9-0D54-DBD57BD507E9}"/>
              </a:ext>
            </a:extLst>
          </p:cNvPr>
          <p:cNvCxnSpPr>
            <a:cxnSpLocks/>
          </p:cNvCxnSpPr>
          <p:nvPr/>
        </p:nvCxnSpPr>
        <p:spPr>
          <a:xfrm flipV="1">
            <a:off x="949124" y="474562"/>
            <a:ext cx="0" cy="5486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76F34A64-A2ED-4294-905B-2EB8238CB573}"/>
              </a:ext>
            </a:extLst>
          </p:cNvPr>
          <p:cNvSpPr txBox="1"/>
          <p:nvPr/>
        </p:nvSpPr>
        <p:spPr>
          <a:xfrm>
            <a:off x="671331" y="6111433"/>
            <a:ext cx="103156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2014        2015        2016        2017       2018      2019       2020       2021       2022      2023      2024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F01EAD0-18EB-9F0B-C480-576D216508E6}"/>
              </a:ext>
            </a:extLst>
          </p:cNvPr>
          <p:cNvSpPr txBox="1"/>
          <p:nvPr/>
        </p:nvSpPr>
        <p:spPr>
          <a:xfrm>
            <a:off x="129503" y="995694"/>
            <a:ext cx="761747" cy="50783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2,000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1,500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1,000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3C84CE8-37F5-00F4-DB2F-DB0209B65D27}"/>
              </a:ext>
            </a:extLst>
          </p:cNvPr>
          <p:cNvCxnSpPr>
            <a:cxnSpLocks/>
          </p:cNvCxnSpPr>
          <p:nvPr/>
        </p:nvCxnSpPr>
        <p:spPr>
          <a:xfrm>
            <a:off x="949124" y="4435033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D3E24893-372C-B945-74F4-E0813BF278A6}"/>
              </a:ext>
            </a:extLst>
          </p:cNvPr>
          <p:cNvCxnSpPr>
            <a:cxnSpLocks/>
          </p:cNvCxnSpPr>
          <p:nvPr/>
        </p:nvCxnSpPr>
        <p:spPr>
          <a:xfrm>
            <a:off x="949124" y="2748987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3635C43-2C15-C323-900A-FB77502E8467}"/>
              </a:ext>
            </a:extLst>
          </p:cNvPr>
          <p:cNvCxnSpPr>
            <a:cxnSpLocks/>
          </p:cNvCxnSpPr>
          <p:nvPr/>
        </p:nvCxnSpPr>
        <p:spPr>
          <a:xfrm>
            <a:off x="1006999" y="1132390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8D148A1-5307-D89B-2994-9E7CA7BA6CC4}"/>
              </a:ext>
            </a:extLst>
          </p:cNvPr>
          <p:cNvCxnSpPr>
            <a:cxnSpLocks/>
          </p:cNvCxnSpPr>
          <p:nvPr/>
        </p:nvCxnSpPr>
        <p:spPr>
          <a:xfrm flipH="1">
            <a:off x="8762034" y="3011837"/>
            <a:ext cx="856527" cy="17904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BD785DF8-8FA3-34F2-B688-4F45981747D0}"/>
              </a:ext>
            </a:extLst>
          </p:cNvPr>
          <p:cNvCxnSpPr>
            <a:cxnSpLocks/>
          </p:cNvCxnSpPr>
          <p:nvPr/>
        </p:nvCxnSpPr>
        <p:spPr>
          <a:xfrm flipV="1">
            <a:off x="9618562" y="1241940"/>
            <a:ext cx="886323" cy="17992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8E7C049-1A65-DD39-CC0A-D8A73808C8D7}"/>
              </a:ext>
            </a:extLst>
          </p:cNvPr>
          <p:cNvCxnSpPr>
            <a:cxnSpLocks/>
          </p:cNvCxnSpPr>
          <p:nvPr/>
        </p:nvCxnSpPr>
        <p:spPr>
          <a:xfrm flipH="1">
            <a:off x="7896344" y="4765111"/>
            <a:ext cx="897037" cy="3629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A05CDFC9-A6DD-E1DB-7182-90601564D697}"/>
              </a:ext>
            </a:extLst>
          </p:cNvPr>
          <p:cNvCxnSpPr>
            <a:cxnSpLocks/>
          </p:cNvCxnSpPr>
          <p:nvPr/>
        </p:nvCxnSpPr>
        <p:spPr>
          <a:xfrm flipH="1">
            <a:off x="6876544" y="5132559"/>
            <a:ext cx="1019800" cy="3326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372495CC-96A8-BB96-C66A-780791D24D3A}"/>
              </a:ext>
            </a:extLst>
          </p:cNvPr>
          <p:cNvCxnSpPr>
            <a:cxnSpLocks/>
          </p:cNvCxnSpPr>
          <p:nvPr/>
        </p:nvCxnSpPr>
        <p:spPr>
          <a:xfrm flipH="1">
            <a:off x="5972537" y="5465181"/>
            <a:ext cx="904007" cy="1696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4CCBF93-3CAC-AB38-FA67-844EB15E5B25}"/>
              </a:ext>
            </a:extLst>
          </p:cNvPr>
          <p:cNvCxnSpPr>
            <a:cxnSpLocks/>
          </p:cNvCxnSpPr>
          <p:nvPr/>
        </p:nvCxnSpPr>
        <p:spPr>
          <a:xfrm flipH="1">
            <a:off x="5046562" y="5637420"/>
            <a:ext cx="992377" cy="348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2451D084-F227-3C4D-CAC9-0D245EA77BC8}"/>
              </a:ext>
            </a:extLst>
          </p:cNvPr>
          <p:cNvCxnSpPr>
            <a:cxnSpLocks/>
          </p:cNvCxnSpPr>
          <p:nvPr/>
        </p:nvCxnSpPr>
        <p:spPr>
          <a:xfrm flipH="1">
            <a:off x="4026412" y="5673511"/>
            <a:ext cx="1032076" cy="448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0A933054-8BFE-362A-FF68-8E85436C508D}"/>
              </a:ext>
            </a:extLst>
          </p:cNvPr>
          <p:cNvCxnSpPr>
            <a:cxnSpLocks/>
          </p:cNvCxnSpPr>
          <p:nvPr/>
        </p:nvCxnSpPr>
        <p:spPr>
          <a:xfrm flipH="1" flipV="1">
            <a:off x="3045961" y="5548477"/>
            <a:ext cx="1011603" cy="1556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5CFDCF5C-51B8-3028-54EC-B3A5E8CABE75}"/>
              </a:ext>
            </a:extLst>
          </p:cNvPr>
          <p:cNvCxnSpPr>
            <a:cxnSpLocks/>
          </p:cNvCxnSpPr>
          <p:nvPr/>
        </p:nvCxnSpPr>
        <p:spPr>
          <a:xfrm flipH="1">
            <a:off x="949124" y="5685628"/>
            <a:ext cx="1141607" cy="1493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2658FE76-8576-F104-8091-178EFA20AE44}"/>
              </a:ext>
            </a:extLst>
          </p:cNvPr>
          <p:cNvSpPr txBox="1"/>
          <p:nvPr/>
        </p:nvSpPr>
        <p:spPr>
          <a:xfrm>
            <a:off x="1245726" y="287808"/>
            <a:ext cx="854211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GRAN TOTAL DE  FRACASOS POR AÑO - 11 AÑOS</a:t>
            </a:r>
          </a:p>
          <a:p>
            <a:pPr algn="ctr"/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FRACASO:   &lt; 41.5% 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910C4077-F1F0-667D-2D38-4E08AF494F4D}"/>
              </a:ext>
            </a:extLst>
          </p:cNvPr>
          <p:cNvSpPr txBox="1"/>
          <p:nvPr/>
        </p:nvSpPr>
        <p:spPr>
          <a:xfrm>
            <a:off x="988761" y="5295813"/>
            <a:ext cx="470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6B4E7E36-3F82-4A85-C082-EDE5EDD95C89}"/>
              </a:ext>
            </a:extLst>
          </p:cNvPr>
          <p:cNvSpPr txBox="1"/>
          <p:nvPr/>
        </p:nvSpPr>
        <p:spPr>
          <a:xfrm>
            <a:off x="6562977" y="4851485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487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8DFF8066-3300-8C05-FC74-6386491B4509}"/>
              </a:ext>
            </a:extLst>
          </p:cNvPr>
          <p:cNvSpPr txBox="1"/>
          <p:nvPr/>
        </p:nvSpPr>
        <p:spPr>
          <a:xfrm>
            <a:off x="8824729" y="4614897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659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AC04264F-687D-F56A-9BAA-6B560DE0AA56}"/>
              </a:ext>
            </a:extLst>
          </p:cNvPr>
          <p:cNvSpPr txBox="1"/>
          <p:nvPr/>
        </p:nvSpPr>
        <p:spPr>
          <a:xfrm>
            <a:off x="10680641" y="1105851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931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04F5CE29-C7EA-5124-2B4F-3363F592920D}"/>
              </a:ext>
            </a:extLst>
          </p:cNvPr>
          <p:cNvSpPr txBox="1"/>
          <p:nvPr/>
        </p:nvSpPr>
        <p:spPr>
          <a:xfrm>
            <a:off x="3720078" y="5093482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7C38FDA-6C0B-89B5-AE41-BF184F1EAFED}"/>
              </a:ext>
            </a:extLst>
          </p:cNvPr>
          <p:cNvCxnSpPr>
            <a:cxnSpLocks/>
          </p:cNvCxnSpPr>
          <p:nvPr/>
        </p:nvCxnSpPr>
        <p:spPr>
          <a:xfrm flipH="1">
            <a:off x="2090731" y="5565832"/>
            <a:ext cx="977200" cy="1064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055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EE2CF-51EF-322B-C930-1FE75B455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7B81DBB5-B222-BF65-F58D-2ECCC3683409}"/>
              </a:ext>
            </a:extLst>
          </p:cNvPr>
          <p:cNvCxnSpPr>
            <a:cxnSpLocks/>
          </p:cNvCxnSpPr>
          <p:nvPr/>
        </p:nvCxnSpPr>
        <p:spPr>
          <a:xfrm>
            <a:off x="949124" y="5960962"/>
            <a:ext cx="10741306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19424F8E-C107-1EBB-1048-188421DDD324}"/>
              </a:ext>
            </a:extLst>
          </p:cNvPr>
          <p:cNvCxnSpPr>
            <a:cxnSpLocks/>
          </p:cNvCxnSpPr>
          <p:nvPr/>
        </p:nvCxnSpPr>
        <p:spPr>
          <a:xfrm flipV="1">
            <a:off x="949124" y="474562"/>
            <a:ext cx="0" cy="54864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29142D94-639C-2936-7ECF-DDBA3DF58241}"/>
              </a:ext>
            </a:extLst>
          </p:cNvPr>
          <p:cNvSpPr txBox="1"/>
          <p:nvPr/>
        </p:nvSpPr>
        <p:spPr>
          <a:xfrm>
            <a:off x="671331" y="6111433"/>
            <a:ext cx="1031564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2014        2015        2016        2017       2018      2019       2020       2021       2022      2023      2024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1B79930-4252-3160-C76D-9080F6009347}"/>
              </a:ext>
            </a:extLst>
          </p:cNvPr>
          <p:cNvSpPr txBox="1"/>
          <p:nvPr/>
        </p:nvSpPr>
        <p:spPr>
          <a:xfrm>
            <a:off x="129503" y="995694"/>
            <a:ext cx="761747" cy="507831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2,000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1,500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1,000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P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CF8D12E-B312-807B-8095-CE323FF801E7}"/>
              </a:ext>
            </a:extLst>
          </p:cNvPr>
          <p:cNvCxnSpPr>
            <a:cxnSpLocks/>
          </p:cNvCxnSpPr>
          <p:nvPr/>
        </p:nvCxnSpPr>
        <p:spPr>
          <a:xfrm>
            <a:off x="949124" y="4435033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64F9785-7D4F-C10D-19D5-7E249E08E036}"/>
              </a:ext>
            </a:extLst>
          </p:cNvPr>
          <p:cNvCxnSpPr>
            <a:cxnSpLocks/>
          </p:cNvCxnSpPr>
          <p:nvPr/>
        </p:nvCxnSpPr>
        <p:spPr>
          <a:xfrm>
            <a:off x="949124" y="2748987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64D2C9DC-44E8-F4A5-1588-7899E652D32A}"/>
              </a:ext>
            </a:extLst>
          </p:cNvPr>
          <p:cNvCxnSpPr>
            <a:cxnSpLocks/>
          </p:cNvCxnSpPr>
          <p:nvPr/>
        </p:nvCxnSpPr>
        <p:spPr>
          <a:xfrm>
            <a:off x="1006999" y="1132390"/>
            <a:ext cx="10571545" cy="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C01DFE54-B072-E65B-436C-060598427C05}"/>
              </a:ext>
            </a:extLst>
          </p:cNvPr>
          <p:cNvCxnSpPr>
            <a:cxnSpLocks/>
          </p:cNvCxnSpPr>
          <p:nvPr/>
        </p:nvCxnSpPr>
        <p:spPr>
          <a:xfrm flipH="1">
            <a:off x="8762034" y="3011837"/>
            <a:ext cx="856527" cy="179047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2DE42A67-D25D-81EE-9F48-A2F85B320663}"/>
              </a:ext>
            </a:extLst>
          </p:cNvPr>
          <p:cNvCxnSpPr>
            <a:cxnSpLocks/>
          </p:cNvCxnSpPr>
          <p:nvPr/>
        </p:nvCxnSpPr>
        <p:spPr>
          <a:xfrm flipV="1">
            <a:off x="9618562" y="1241940"/>
            <a:ext cx="886323" cy="179923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3BC8DC96-2FBC-953E-88BA-301B73304C19}"/>
              </a:ext>
            </a:extLst>
          </p:cNvPr>
          <p:cNvCxnSpPr>
            <a:cxnSpLocks/>
          </p:cNvCxnSpPr>
          <p:nvPr/>
        </p:nvCxnSpPr>
        <p:spPr>
          <a:xfrm flipH="1">
            <a:off x="7896344" y="4765111"/>
            <a:ext cx="897037" cy="36293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D51A718-AD0D-C9D2-6283-012B397A87DB}"/>
              </a:ext>
            </a:extLst>
          </p:cNvPr>
          <p:cNvCxnSpPr>
            <a:cxnSpLocks/>
          </p:cNvCxnSpPr>
          <p:nvPr/>
        </p:nvCxnSpPr>
        <p:spPr>
          <a:xfrm flipH="1">
            <a:off x="6876544" y="5132559"/>
            <a:ext cx="1019800" cy="33262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07BF599-50BD-83A0-32DD-A7A704A497A5}"/>
              </a:ext>
            </a:extLst>
          </p:cNvPr>
          <p:cNvCxnSpPr>
            <a:cxnSpLocks/>
          </p:cNvCxnSpPr>
          <p:nvPr/>
        </p:nvCxnSpPr>
        <p:spPr>
          <a:xfrm flipH="1">
            <a:off x="5972537" y="5465181"/>
            <a:ext cx="904007" cy="16963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F6BEE28B-042C-6F46-F4B4-823DEB467BBC}"/>
              </a:ext>
            </a:extLst>
          </p:cNvPr>
          <p:cNvCxnSpPr>
            <a:cxnSpLocks/>
          </p:cNvCxnSpPr>
          <p:nvPr/>
        </p:nvCxnSpPr>
        <p:spPr>
          <a:xfrm flipH="1">
            <a:off x="5046562" y="5637420"/>
            <a:ext cx="992377" cy="34819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8B84AD5-C5BD-B496-D0DA-E9C7EE0E6866}"/>
              </a:ext>
            </a:extLst>
          </p:cNvPr>
          <p:cNvCxnSpPr>
            <a:cxnSpLocks/>
          </p:cNvCxnSpPr>
          <p:nvPr/>
        </p:nvCxnSpPr>
        <p:spPr>
          <a:xfrm flipH="1">
            <a:off x="4026412" y="5673511"/>
            <a:ext cx="1032076" cy="448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54FD9810-8ED9-DE84-5C8A-84A429AC5C68}"/>
              </a:ext>
            </a:extLst>
          </p:cNvPr>
          <p:cNvCxnSpPr>
            <a:cxnSpLocks/>
          </p:cNvCxnSpPr>
          <p:nvPr/>
        </p:nvCxnSpPr>
        <p:spPr>
          <a:xfrm flipH="1" flipV="1">
            <a:off x="3045961" y="5548477"/>
            <a:ext cx="1011603" cy="15569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121484FA-D2AD-E137-2E45-A441329410B1}"/>
              </a:ext>
            </a:extLst>
          </p:cNvPr>
          <p:cNvCxnSpPr>
            <a:cxnSpLocks/>
          </p:cNvCxnSpPr>
          <p:nvPr/>
        </p:nvCxnSpPr>
        <p:spPr>
          <a:xfrm flipH="1">
            <a:off x="949124" y="5685628"/>
            <a:ext cx="1141607" cy="14934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CuadroTexto 35">
            <a:extLst>
              <a:ext uri="{FF2B5EF4-FFF2-40B4-BE49-F238E27FC236}">
                <a16:creationId xmlns:a16="http://schemas.microsoft.com/office/drawing/2014/main" id="{75F2306D-4F17-FDF1-8F99-E20AFC37A3D0}"/>
              </a:ext>
            </a:extLst>
          </p:cNvPr>
          <p:cNvSpPr txBox="1"/>
          <p:nvPr/>
        </p:nvSpPr>
        <p:spPr>
          <a:xfrm>
            <a:off x="1081167" y="179009"/>
            <a:ext cx="8542113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GRAN TOTAL DE  EXAMANES REALIZADOS Y</a:t>
            </a:r>
          </a:p>
          <a:p>
            <a:pPr algn="ctr"/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FRACASOS POR AÑO - 11 AÑOS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CF9A0CF2-9B48-9C1D-A888-ABB9BF30C6B7}"/>
              </a:ext>
            </a:extLst>
          </p:cNvPr>
          <p:cNvSpPr txBox="1"/>
          <p:nvPr/>
        </p:nvSpPr>
        <p:spPr>
          <a:xfrm>
            <a:off x="1969288" y="5645397"/>
            <a:ext cx="47000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44C2E0DF-E23F-F17A-6FC5-5EE904987D5A}"/>
              </a:ext>
            </a:extLst>
          </p:cNvPr>
          <p:cNvSpPr txBox="1"/>
          <p:nvPr/>
        </p:nvSpPr>
        <p:spPr>
          <a:xfrm>
            <a:off x="6562977" y="4851485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487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12A8D1EB-DF89-A84F-81F5-959D0133BDA7}"/>
              </a:ext>
            </a:extLst>
          </p:cNvPr>
          <p:cNvSpPr txBox="1"/>
          <p:nvPr/>
        </p:nvSpPr>
        <p:spPr>
          <a:xfrm>
            <a:off x="8426034" y="4911217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659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DD79101C-12C2-28FC-0B94-F43AE941208E}"/>
              </a:ext>
            </a:extLst>
          </p:cNvPr>
          <p:cNvSpPr txBox="1"/>
          <p:nvPr/>
        </p:nvSpPr>
        <p:spPr>
          <a:xfrm>
            <a:off x="10680641" y="1105851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931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EFB7ED37-8C74-85F7-DB00-35D3BACAAECB}"/>
              </a:ext>
            </a:extLst>
          </p:cNvPr>
          <p:cNvSpPr txBox="1"/>
          <p:nvPr/>
        </p:nvSpPr>
        <p:spPr>
          <a:xfrm>
            <a:off x="3765045" y="5232401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164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BA5500D5-80FF-9BF6-A171-DC2B9CF45494}"/>
              </a:ext>
            </a:extLst>
          </p:cNvPr>
          <p:cNvCxnSpPr>
            <a:cxnSpLocks/>
          </p:cNvCxnSpPr>
          <p:nvPr/>
        </p:nvCxnSpPr>
        <p:spPr>
          <a:xfrm flipH="1">
            <a:off x="2090731" y="5565832"/>
            <a:ext cx="977200" cy="106407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8C337C70-729B-BCCC-2263-8AEEFBFD4C64}"/>
              </a:ext>
            </a:extLst>
          </p:cNvPr>
          <p:cNvCxnSpPr>
            <a:cxnSpLocks/>
          </p:cNvCxnSpPr>
          <p:nvPr/>
        </p:nvCxnSpPr>
        <p:spPr>
          <a:xfrm flipH="1">
            <a:off x="8762035" y="2635725"/>
            <a:ext cx="638536" cy="124413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DEB303F7-FD4A-1AEA-B52F-60A1204C67D3}"/>
              </a:ext>
            </a:extLst>
          </p:cNvPr>
          <p:cNvCxnSpPr>
            <a:cxnSpLocks/>
          </p:cNvCxnSpPr>
          <p:nvPr/>
        </p:nvCxnSpPr>
        <p:spPr>
          <a:xfrm flipV="1">
            <a:off x="9400572" y="813822"/>
            <a:ext cx="1088020" cy="1821903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4EE1E864-3F21-3EE9-D1D5-BFE0C646667F}"/>
              </a:ext>
            </a:extLst>
          </p:cNvPr>
          <p:cNvCxnSpPr>
            <a:cxnSpLocks/>
          </p:cNvCxnSpPr>
          <p:nvPr/>
        </p:nvCxnSpPr>
        <p:spPr>
          <a:xfrm flipH="1">
            <a:off x="6876544" y="3861473"/>
            <a:ext cx="1885490" cy="90363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4065C87-84BF-5D86-F07E-B7A7358970C2}"/>
              </a:ext>
            </a:extLst>
          </p:cNvPr>
          <p:cNvCxnSpPr>
            <a:cxnSpLocks/>
          </p:cNvCxnSpPr>
          <p:nvPr/>
        </p:nvCxnSpPr>
        <p:spPr>
          <a:xfrm flipH="1" flipV="1">
            <a:off x="5914663" y="4744349"/>
            <a:ext cx="1053295" cy="57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EB77B6D-9DB7-FF90-77AF-6FC4FF263D58}"/>
              </a:ext>
            </a:extLst>
          </p:cNvPr>
          <p:cNvCxnSpPr>
            <a:cxnSpLocks/>
          </p:cNvCxnSpPr>
          <p:nvPr/>
        </p:nvCxnSpPr>
        <p:spPr>
          <a:xfrm flipH="1">
            <a:off x="5106364" y="4744349"/>
            <a:ext cx="820839" cy="31510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3B6BF39D-735C-C0BC-3054-6ADC835FE9C8}"/>
              </a:ext>
            </a:extLst>
          </p:cNvPr>
          <p:cNvCxnSpPr>
            <a:cxnSpLocks/>
          </p:cNvCxnSpPr>
          <p:nvPr/>
        </p:nvCxnSpPr>
        <p:spPr>
          <a:xfrm flipH="1">
            <a:off x="4076218" y="5059452"/>
            <a:ext cx="1040755" cy="14786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C843EE4E-6E31-545C-1D47-51B737FD5E95}"/>
              </a:ext>
            </a:extLst>
          </p:cNvPr>
          <p:cNvCxnSpPr>
            <a:cxnSpLocks/>
          </p:cNvCxnSpPr>
          <p:nvPr/>
        </p:nvCxnSpPr>
        <p:spPr>
          <a:xfrm flipH="1">
            <a:off x="3044142" y="5199917"/>
            <a:ext cx="1032076" cy="448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4BBB1E2-DDC2-5536-EC9A-7B725E3CBEF9}"/>
              </a:ext>
            </a:extLst>
          </p:cNvPr>
          <p:cNvCxnSpPr>
            <a:cxnSpLocks/>
          </p:cNvCxnSpPr>
          <p:nvPr/>
        </p:nvCxnSpPr>
        <p:spPr>
          <a:xfrm flipH="1">
            <a:off x="1996633" y="5240427"/>
            <a:ext cx="1047509" cy="212643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7B18AC6A-C889-277C-5AEC-F83F5806A010}"/>
              </a:ext>
            </a:extLst>
          </p:cNvPr>
          <p:cNvCxnSpPr>
            <a:cxnSpLocks/>
          </p:cNvCxnSpPr>
          <p:nvPr/>
        </p:nvCxnSpPr>
        <p:spPr>
          <a:xfrm flipH="1">
            <a:off x="949124" y="5453070"/>
            <a:ext cx="1047509" cy="24191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BAC2CAC7-0E30-84D3-4FA8-D36AE2636670}"/>
              </a:ext>
            </a:extLst>
          </p:cNvPr>
          <p:cNvSpPr txBox="1"/>
          <p:nvPr/>
        </p:nvSpPr>
        <p:spPr>
          <a:xfrm>
            <a:off x="943018" y="4946576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224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50EB1DF-38E5-7944-6437-30ED94C49F18}"/>
              </a:ext>
            </a:extLst>
          </p:cNvPr>
          <p:cNvSpPr txBox="1"/>
          <p:nvPr/>
        </p:nvSpPr>
        <p:spPr>
          <a:xfrm>
            <a:off x="6570210" y="4200646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829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8C42F83-76EE-82DD-641E-7C4AEEC5BD03}"/>
              </a:ext>
            </a:extLst>
          </p:cNvPr>
          <p:cNvSpPr txBox="1"/>
          <p:nvPr/>
        </p:nvSpPr>
        <p:spPr>
          <a:xfrm>
            <a:off x="7998862" y="3209353"/>
            <a:ext cx="8258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1,391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09886BF-03F7-7DEA-9BF2-B355B6B53E85}"/>
              </a:ext>
            </a:extLst>
          </p:cNvPr>
          <p:cNvSpPr txBox="1"/>
          <p:nvPr/>
        </p:nvSpPr>
        <p:spPr>
          <a:xfrm>
            <a:off x="10620634" y="727863"/>
            <a:ext cx="825867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2,085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AB99A7E9-3858-F48F-03B0-25626665D299}"/>
              </a:ext>
            </a:extLst>
          </p:cNvPr>
          <p:cNvSpPr txBox="1"/>
          <p:nvPr/>
        </p:nvSpPr>
        <p:spPr>
          <a:xfrm>
            <a:off x="3748529" y="4679207"/>
            <a:ext cx="612668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519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1F1D67FF-F432-EC48-2C25-FD9BD80F1BF5}"/>
              </a:ext>
            </a:extLst>
          </p:cNvPr>
          <p:cNvSpPr txBox="1"/>
          <p:nvPr/>
        </p:nvSpPr>
        <p:spPr>
          <a:xfrm>
            <a:off x="10488592" y="1817914"/>
            <a:ext cx="13408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/>
              <a:t>FRACASOS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6DD8AD62-78DC-B0D0-7FC2-2BFE4B2E0A53}"/>
              </a:ext>
            </a:extLst>
          </p:cNvPr>
          <p:cNvSpPr txBox="1"/>
          <p:nvPr/>
        </p:nvSpPr>
        <p:spPr>
          <a:xfrm>
            <a:off x="8238764" y="1119950"/>
            <a:ext cx="1685077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EXAMENES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REALIZADOS</a:t>
            </a:r>
          </a:p>
        </p:txBody>
      </p:sp>
    </p:spTree>
    <p:extLst>
      <p:ext uri="{BB962C8B-B14F-4D97-AF65-F5344CB8AC3E}">
        <p14:creationId xmlns:p14="http://schemas.microsoft.com/office/powerpoint/2010/main" val="365271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40" grpId="0"/>
      <p:bldP spid="41" grpId="0"/>
      <p:bldP spid="42" grpId="0"/>
      <p:bldP spid="24" grpId="0" animBg="1"/>
      <p:bldP spid="26" grpId="0" animBg="1"/>
      <p:bldP spid="28" grpId="0" animBg="1"/>
      <p:bldP spid="30" grpId="0" animBg="1"/>
      <p:bldP spid="32" grpId="0" animBg="1"/>
      <p:bldP spid="3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F59DF09-60F7-2D12-5917-842BEBB24D44}"/>
              </a:ext>
            </a:extLst>
          </p:cNvPr>
          <p:cNvSpPr txBox="1"/>
          <p:nvPr/>
        </p:nvSpPr>
        <p:spPr>
          <a:xfrm>
            <a:off x="511629" y="348343"/>
            <a:ext cx="206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000" b="1" dirty="0">
                <a:latin typeface="Arial" panose="020B0604020202020204" pitchFamily="34" charset="0"/>
                <a:cs typeface="Arial" panose="020B0604020202020204" pitchFamily="34" charset="0"/>
              </a:rPr>
              <a:t>ENTREVISTAR: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4AE187A-79B8-1E5C-47FA-8D6108A8DE52}"/>
              </a:ext>
            </a:extLst>
          </p:cNvPr>
          <p:cNvSpPr txBox="1"/>
          <p:nvPr/>
        </p:nvSpPr>
        <p:spPr>
          <a:xfrm>
            <a:off x="337457" y="1088571"/>
            <a:ext cx="11756571" cy="2805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1-Dra Oris Lam de Calvo - Decana - Facultad de Medicina</a:t>
            </a:r>
          </a:p>
          <a:p>
            <a:pPr>
              <a:lnSpc>
                <a:spcPct val="150000"/>
              </a:lnSpc>
            </a:pP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2-Dr. Paulino Vigil - Jefe Nacional de Docencia - CSS</a:t>
            </a:r>
          </a:p>
          <a:p>
            <a:pPr>
              <a:lnSpc>
                <a:spcPct val="150000"/>
              </a:lnSpc>
            </a:pP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3-Dra. Mayra Abbod - </a:t>
            </a:r>
            <a:r>
              <a:rPr lang="es-E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Presidenta</a:t>
            </a:r>
            <a:r>
              <a:rPr lang="es-PA" sz="2000" kern="100" dirty="0"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- </a:t>
            </a:r>
            <a:r>
              <a:rPr lang="es-ES" sz="2000" kern="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Comisión Nacional de Docencia  de Médicos </a:t>
            </a:r>
            <a:endParaRPr lang="es-PA" sz="2000" kern="100" dirty="0">
              <a:effectLst/>
              <a:latin typeface="Arial" panose="020B06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4-Dr. Fernando Boyd - Ministro de Salud</a:t>
            </a:r>
          </a:p>
          <a:p>
            <a:pPr>
              <a:lnSpc>
                <a:spcPct val="150000"/>
              </a:lnSpc>
            </a:pP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5-Dr. Alfredo A. Matos - Presidente de la Comisión Nacional de Certificación Básica en Medicina</a:t>
            </a:r>
          </a:p>
          <a:p>
            <a:pPr>
              <a:lnSpc>
                <a:spcPct val="150000"/>
              </a:lnSpc>
            </a:pPr>
            <a:r>
              <a:rPr lang="es-PA" sz="2000" dirty="0">
                <a:latin typeface="Arial" panose="020B0604020202020204" pitchFamily="34" charset="0"/>
                <a:cs typeface="Arial" panose="020B0604020202020204" pitchFamily="34" charset="0"/>
              </a:rPr>
              <a:t>6-Dra. Raquel de Mock - Colegio Médico de Panamá</a:t>
            </a:r>
          </a:p>
        </p:txBody>
      </p:sp>
    </p:spTree>
    <p:extLst>
      <p:ext uri="{BB962C8B-B14F-4D97-AF65-F5344CB8AC3E}">
        <p14:creationId xmlns:p14="http://schemas.microsoft.com/office/powerpoint/2010/main" val="41691620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7D06885-39AF-FA44-464C-2C9A4163445F}"/>
              </a:ext>
            </a:extLst>
          </p:cNvPr>
          <p:cNvSpPr txBox="1"/>
          <p:nvPr/>
        </p:nvSpPr>
        <p:spPr>
          <a:xfrm>
            <a:off x="1251856" y="729734"/>
            <a:ext cx="993865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DEspues de varias llamada entrevistamos al </a:t>
            </a:r>
            <a:r>
              <a:rPr lang="es-PA" sz="1800" dirty="0">
                <a:latin typeface="Arial" panose="020B0604020202020204" pitchFamily="34" charset="0"/>
                <a:cs typeface="Arial" panose="020B0604020202020204" pitchFamily="34" charset="0"/>
              </a:rPr>
              <a:t>Dr. Alfredo A. Matos - Presidente de la Comisión Nacional de Certificación Básica en Medicina</a:t>
            </a:r>
          </a:p>
          <a:p>
            <a:endParaRPr lang="es-P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sz="1800" dirty="0">
                <a:latin typeface="Arial" panose="020B0604020202020204" pitchFamily="34" charset="0"/>
                <a:cs typeface="Arial" panose="020B0604020202020204" pitchFamily="34" charset="0"/>
              </a:rPr>
              <a:t>Respuesta:</a:t>
            </a:r>
          </a:p>
          <a:p>
            <a:endParaRPr lang="es-PA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sz="1800" i="1" dirty="0">
                <a:latin typeface="Arial" panose="020B0604020202020204" pitchFamily="34" charset="0"/>
                <a:cs typeface="Arial" panose="020B0604020202020204" pitchFamily="34" charset="0"/>
              </a:rPr>
              <a:t>“Las cifras de fracasos que presentan algunas universidades privadas, en 11 años de examen,</a:t>
            </a:r>
          </a:p>
          <a:p>
            <a:r>
              <a:rPr lang="es-PA" i="1" dirty="0">
                <a:latin typeface="Arial" panose="020B0604020202020204" pitchFamily="34" charset="0"/>
                <a:cs typeface="Arial" panose="020B0604020202020204" pitchFamily="34" charset="0"/>
              </a:rPr>
              <a:t>son alarmantes y ameritan atención inmediata por parte del MINSA  y el MEDUCA”</a:t>
            </a:r>
            <a:r>
              <a:rPr lang="es-PA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A" i="1" dirty="0"/>
          </a:p>
        </p:txBody>
      </p:sp>
    </p:spTree>
    <p:extLst>
      <p:ext uri="{BB962C8B-B14F-4D97-AF65-F5344CB8AC3E}">
        <p14:creationId xmlns:p14="http://schemas.microsoft.com/office/powerpoint/2010/main" val="4132101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B6AE69-D172-370F-FC57-CDD44C0C0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28" y="985836"/>
            <a:ext cx="10692320" cy="3216049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7AFDE0E-EFAD-647A-E7BA-A54E1156C411}"/>
              </a:ext>
            </a:extLst>
          </p:cNvPr>
          <p:cNvSpPr txBox="1"/>
          <p:nvPr/>
        </p:nvSpPr>
        <p:spPr>
          <a:xfrm>
            <a:off x="2275114" y="4833257"/>
            <a:ext cx="6656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Board of Medical Examiners de USA - NBME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041BE4B4-FDE5-8713-7967-271D69307B2C}"/>
              </a:ext>
            </a:extLst>
          </p:cNvPr>
          <p:cNvCxnSpPr>
            <a:cxnSpLocks/>
          </p:cNvCxnSpPr>
          <p:nvPr/>
        </p:nvCxnSpPr>
        <p:spPr>
          <a:xfrm>
            <a:off x="2764971" y="2775857"/>
            <a:ext cx="7565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09CDFC1-CA77-58D7-4FDA-2FA0BC24EFAB}"/>
              </a:ext>
            </a:extLst>
          </p:cNvPr>
          <p:cNvCxnSpPr>
            <a:cxnSpLocks/>
          </p:cNvCxnSpPr>
          <p:nvPr/>
        </p:nvCxnSpPr>
        <p:spPr>
          <a:xfrm>
            <a:off x="1240971" y="3200400"/>
            <a:ext cx="9089572" cy="870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48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8DD1BE2-DA93-16B3-C559-B8CB1F354B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098" y="356507"/>
            <a:ext cx="8039101" cy="352331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29B9289-1287-F86D-8428-544EA049B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34" y="4092037"/>
            <a:ext cx="6615795" cy="240945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039B9EEF-5420-5DE3-0EC3-18473003CE2E}"/>
              </a:ext>
            </a:extLst>
          </p:cNvPr>
          <p:cNvCxnSpPr>
            <a:cxnSpLocks/>
          </p:cNvCxnSpPr>
          <p:nvPr/>
        </p:nvCxnSpPr>
        <p:spPr>
          <a:xfrm>
            <a:off x="2416628" y="5344886"/>
            <a:ext cx="4517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085754-3C50-92F2-D0AB-958DF474B203}"/>
              </a:ext>
            </a:extLst>
          </p:cNvPr>
          <p:cNvCxnSpPr>
            <a:cxnSpLocks/>
          </p:cNvCxnSpPr>
          <p:nvPr/>
        </p:nvCxnSpPr>
        <p:spPr>
          <a:xfrm>
            <a:off x="1426028" y="5617028"/>
            <a:ext cx="45175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A7C51A5-B603-8A63-F730-72A70E795753}"/>
              </a:ext>
            </a:extLst>
          </p:cNvPr>
          <p:cNvCxnSpPr>
            <a:cxnSpLocks/>
          </p:cNvCxnSpPr>
          <p:nvPr/>
        </p:nvCxnSpPr>
        <p:spPr>
          <a:xfrm>
            <a:off x="3178628" y="5867400"/>
            <a:ext cx="383177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A129B370-20C3-BE7F-5929-B95BAB0F1C03}"/>
              </a:ext>
            </a:extLst>
          </p:cNvPr>
          <p:cNvCxnSpPr>
            <a:cxnSpLocks/>
          </p:cNvCxnSpPr>
          <p:nvPr/>
        </p:nvCxnSpPr>
        <p:spPr>
          <a:xfrm>
            <a:off x="1426028" y="6161314"/>
            <a:ext cx="334191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D95537-1EBB-132D-9235-95A8F51070FE}"/>
              </a:ext>
            </a:extLst>
          </p:cNvPr>
          <p:cNvSpPr txBox="1"/>
          <p:nvPr/>
        </p:nvSpPr>
        <p:spPr>
          <a:xfrm>
            <a:off x="8041823" y="4222322"/>
            <a:ext cx="3565400" cy="1938992"/>
          </a:xfrm>
          <a:prstGeom prst="rect">
            <a:avLst/>
          </a:prstGeom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s-PA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COSTOS DEL EXAMEN</a:t>
            </a:r>
          </a:p>
          <a:p>
            <a:r>
              <a:rPr lang="es-P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NACIONALES: </a:t>
            </a:r>
          </a:p>
          <a:p>
            <a:r>
              <a:rPr lang="es-P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$ 130.00 + $ 35.00 certificado</a:t>
            </a:r>
          </a:p>
          <a:p>
            <a:endParaRPr lang="es-PA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EXTRANJEROS:</a:t>
            </a:r>
          </a:p>
          <a:p>
            <a:r>
              <a:rPr lang="es-PA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$ 250.00 + $ 35.00 certificado</a:t>
            </a:r>
          </a:p>
        </p:txBody>
      </p:sp>
    </p:spTree>
    <p:extLst>
      <p:ext uri="{BB962C8B-B14F-4D97-AF65-F5344CB8AC3E}">
        <p14:creationId xmlns:p14="http://schemas.microsoft.com/office/powerpoint/2010/main" val="2528307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C078C44-5449-E878-3765-15EBAF62B821}"/>
              </a:ext>
            </a:extLst>
          </p:cNvPr>
          <p:cNvSpPr txBox="1"/>
          <p:nvPr/>
        </p:nvSpPr>
        <p:spPr>
          <a:xfrm>
            <a:off x="530325" y="130629"/>
            <a:ext cx="1093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1 - 2014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042448B-E573-238B-B385-7AB0AF3435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736153"/>
              </p:ext>
            </p:extLst>
          </p:nvPr>
        </p:nvGraphicFramePr>
        <p:xfrm>
          <a:off x="420914" y="940786"/>
          <a:ext cx="111505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078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15674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34580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34580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61324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61324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775559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364657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364657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857738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857738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ULACIT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8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F3DB3B18-AEA5-6621-6C42-1A2B8D9363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76131"/>
              </p:ext>
            </p:extLst>
          </p:nvPr>
        </p:nvGraphicFramePr>
        <p:xfrm>
          <a:off x="420914" y="3391208"/>
          <a:ext cx="61975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7930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899289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427162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427162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477747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477747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691432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500125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393439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432783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32783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D09F8E2-1CE3-2198-70D5-47A88859C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2891263"/>
              </p:ext>
            </p:extLst>
          </p:nvPr>
        </p:nvGraphicFramePr>
        <p:xfrm>
          <a:off x="6738257" y="3391208"/>
          <a:ext cx="4833256" cy="2596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8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391768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2014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66654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66654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666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66654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66654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366654">
                <a:tc>
                  <a:txBody>
                    <a:bodyPr/>
                    <a:lstStyle/>
                    <a:p>
                      <a:r>
                        <a:rPr lang="es-PA" sz="1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00174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47EF151-5DA6-6901-1554-65BC62CF1DD9}"/>
              </a:ext>
            </a:extLst>
          </p:cNvPr>
          <p:cNvSpPr txBox="1"/>
          <p:nvPr/>
        </p:nvSpPr>
        <p:spPr>
          <a:xfrm>
            <a:off x="420914" y="5869057"/>
            <a:ext cx="44037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</p:spTree>
    <p:extLst>
      <p:ext uri="{BB962C8B-B14F-4D97-AF65-F5344CB8AC3E}">
        <p14:creationId xmlns:p14="http://schemas.microsoft.com/office/powerpoint/2010/main" val="2048181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8CCB13-7103-811A-0329-0358C2E5E7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61B04A9-937C-2C89-BC57-F759B2635E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206364"/>
              </p:ext>
            </p:extLst>
          </p:nvPr>
        </p:nvGraphicFramePr>
        <p:xfrm>
          <a:off x="420914" y="715404"/>
          <a:ext cx="111505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078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15674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34580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34580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61324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61324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775559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364657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327253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466273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857738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857738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ULACIT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5CF66BEF-0867-21DD-465F-D597A45F7F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515156"/>
              </p:ext>
            </p:extLst>
          </p:nvPr>
        </p:nvGraphicFramePr>
        <p:xfrm>
          <a:off x="295746" y="3109425"/>
          <a:ext cx="7822516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58227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650787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397914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594917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242309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456668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574838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596537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68086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278550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304446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  <a:gridCol w="642735">
                  <a:extLst>
                    <a:ext uri="{9D8B030D-6E8A-4147-A177-3AD203B41FA5}">
                      <a16:colId xmlns:a16="http://schemas.microsoft.com/office/drawing/2014/main" val="3313475984"/>
                    </a:ext>
                  </a:extLst>
                </a:gridCol>
                <a:gridCol w="446389">
                  <a:extLst>
                    <a:ext uri="{9D8B030D-6E8A-4147-A177-3AD203B41FA5}">
                      <a16:colId xmlns:a16="http://schemas.microsoft.com/office/drawing/2014/main" val="334499473"/>
                    </a:ext>
                  </a:extLst>
                </a:gridCol>
                <a:gridCol w="403371">
                  <a:extLst>
                    <a:ext uri="{9D8B030D-6E8A-4147-A177-3AD203B41FA5}">
                      <a16:colId xmlns:a16="http://schemas.microsoft.com/office/drawing/2014/main" val="799260921"/>
                    </a:ext>
                  </a:extLst>
                </a:gridCol>
                <a:gridCol w="403371">
                  <a:extLst>
                    <a:ext uri="{9D8B030D-6E8A-4147-A177-3AD203B41FA5}">
                      <a16:colId xmlns:a16="http://schemas.microsoft.com/office/drawing/2014/main" val="2389473635"/>
                    </a:ext>
                  </a:extLst>
                </a:gridCol>
                <a:gridCol w="403371">
                  <a:extLst>
                    <a:ext uri="{9D8B030D-6E8A-4147-A177-3AD203B41FA5}">
                      <a16:colId xmlns:a16="http://schemas.microsoft.com/office/drawing/2014/main" val="11988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INTERAMERICANA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EF4974C1-AF03-C49B-EAEA-579555D130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2002634"/>
              </p:ext>
            </p:extLst>
          </p:nvPr>
        </p:nvGraphicFramePr>
        <p:xfrm>
          <a:off x="8198117" y="3109426"/>
          <a:ext cx="3698137" cy="2952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7837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584798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66431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574711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583041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691319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761550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2015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416148">
                <a:tc row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295536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14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35415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56378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463553">
                <a:tc>
                  <a:txBody>
                    <a:bodyPr/>
                    <a:lstStyle/>
                    <a:p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0758511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EAF28EE0-E6B9-A9F5-9411-EF3620BE7117}"/>
              </a:ext>
            </a:extLst>
          </p:cNvPr>
          <p:cNvSpPr txBox="1"/>
          <p:nvPr/>
        </p:nvSpPr>
        <p:spPr>
          <a:xfrm>
            <a:off x="295746" y="5772686"/>
            <a:ext cx="38731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600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sz="1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sz="1600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sz="1600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sz="1600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sz="1600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sz="1600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780366C-D6E2-8472-4673-F6CB892D07F1}"/>
              </a:ext>
            </a:extLst>
          </p:cNvPr>
          <p:cNvSpPr txBox="1"/>
          <p:nvPr/>
        </p:nvSpPr>
        <p:spPr>
          <a:xfrm>
            <a:off x="530325" y="130629"/>
            <a:ext cx="1093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2 - 2015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150985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D9907-BE34-054C-0E5A-6CF741271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71FB01BA-EDBC-4B81-4547-BF5B15527F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0860483"/>
              </p:ext>
            </p:extLst>
          </p:nvPr>
        </p:nvGraphicFramePr>
        <p:xfrm>
          <a:off x="420914" y="940786"/>
          <a:ext cx="11299347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213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966215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40377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40377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67478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67478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624234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413657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487058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434590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434590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869180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434590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434590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34590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34590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623462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574766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435428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539294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34590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INTERAMERICANA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17194A9-7A27-2453-2830-238C53941C9E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6442A22-0DB8-FDD7-868E-58FFDAD0B6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5114093"/>
              </p:ext>
            </p:extLst>
          </p:nvPr>
        </p:nvGraphicFramePr>
        <p:xfrm>
          <a:off x="420915" y="3360370"/>
          <a:ext cx="5816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969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656582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419782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484363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365964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419782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592000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642214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500743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402772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35429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ACA4A15-3368-A1DB-1C44-F26F1D64CF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509509"/>
              </p:ext>
            </p:extLst>
          </p:nvPr>
        </p:nvGraphicFramePr>
        <p:xfrm>
          <a:off x="6419841" y="3357054"/>
          <a:ext cx="5300420" cy="261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6345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95340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668522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823714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835653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990846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592134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18012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07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0797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6043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360430"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134418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B72DDF4D-4904-B100-6C3D-1B652BD03A66}"/>
              </a:ext>
            </a:extLst>
          </p:cNvPr>
          <p:cNvSpPr txBox="1"/>
          <p:nvPr/>
        </p:nvSpPr>
        <p:spPr>
          <a:xfrm>
            <a:off x="530325" y="130629"/>
            <a:ext cx="1093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3 - 2016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41827782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668EBA-5F5A-EDF0-0D3D-567AADB8A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D35DB11-B393-529C-A0CF-779D2A1841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2853797"/>
              </p:ext>
            </p:extLst>
          </p:nvPr>
        </p:nvGraphicFramePr>
        <p:xfrm>
          <a:off x="420914" y="940786"/>
          <a:ext cx="111505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372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964380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34580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34580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61324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61324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666280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473936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364657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857738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694341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592266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28869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INTERAMERICANA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5D2964A-F11A-E1E4-DD28-C1166705F1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5457970"/>
              </p:ext>
            </p:extLst>
          </p:nvPr>
        </p:nvGraphicFramePr>
        <p:xfrm>
          <a:off x="420914" y="3391208"/>
          <a:ext cx="61214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143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849086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543792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471873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410363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664029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598714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544286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247452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27462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426DE1A2-FEE2-C808-F572-B7937EEC54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60949"/>
              </p:ext>
            </p:extLst>
          </p:nvPr>
        </p:nvGraphicFramePr>
        <p:xfrm>
          <a:off x="6738257" y="3391208"/>
          <a:ext cx="4833256" cy="2621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0598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816429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751114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903515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pPr algn="ctr"/>
                      <a:r>
                        <a:rPr lang="es-PA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2017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5233928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7AEE1E9A-CF9D-2629-C932-7388294C2E38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AE42B1-A8F4-303B-C76C-4019D3DBF3FA}"/>
              </a:ext>
            </a:extLst>
          </p:cNvPr>
          <p:cNvSpPr txBox="1"/>
          <p:nvPr/>
        </p:nvSpPr>
        <p:spPr>
          <a:xfrm>
            <a:off x="530325" y="130629"/>
            <a:ext cx="1093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4 - 2017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</p:spTree>
    <p:extLst>
      <p:ext uri="{BB962C8B-B14F-4D97-AF65-F5344CB8AC3E}">
        <p14:creationId xmlns:p14="http://schemas.microsoft.com/office/powerpoint/2010/main" val="6439383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063C7-BA22-C601-56B3-51A490923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91089DD6-C4BE-CDD9-15C0-CE6C533217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891043"/>
              </p:ext>
            </p:extLst>
          </p:nvPr>
        </p:nvGraphicFramePr>
        <p:xfrm>
          <a:off x="420914" y="777726"/>
          <a:ext cx="11440161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915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968872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45865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45865">
                  <a:extLst>
                    <a:ext uri="{9D8B030D-6E8A-4147-A177-3AD203B41FA5}">
                      <a16:colId xmlns:a16="http://schemas.microsoft.com/office/drawing/2014/main" val="2772731219"/>
                    </a:ext>
                  </a:extLst>
                </a:gridCol>
                <a:gridCol w="473304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473304">
                  <a:extLst>
                    <a:ext uri="{9D8B030D-6E8A-4147-A177-3AD203B41FA5}">
                      <a16:colId xmlns:a16="http://schemas.microsoft.com/office/drawing/2014/main" val="1485807557"/>
                    </a:ext>
                  </a:extLst>
                </a:gridCol>
                <a:gridCol w="674648">
                  <a:extLst>
                    <a:ext uri="{9D8B030D-6E8A-4147-A177-3AD203B41FA5}">
                      <a16:colId xmlns:a16="http://schemas.microsoft.com/office/drawing/2014/main" val="3645540954"/>
                    </a:ext>
                  </a:extLst>
                </a:gridCol>
                <a:gridCol w="495177">
                  <a:extLst>
                    <a:ext uri="{9D8B030D-6E8A-4147-A177-3AD203B41FA5}">
                      <a16:colId xmlns:a16="http://schemas.microsoft.com/office/drawing/2014/main" val="529203129"/>
                    </a:ext>
                  </a:extLst>
                </a:gridCol>
                <a:gridCol w="374127">
                  <a:extLst>
                    <a:ext uri="{9D8B030D-6E8A-4147-A177-3AD203B41FA5}">
                      <a16:colId xmlns:a16="http://schemas.microsoft.com/office/drawing/2014/main" val="3926498512"/>
                    </a:ext>
                  </a:extLst>
                </a:gridCol>
                <a:gridCol w="440006">
                  <a:extLst>
                    <a:ext uri="{9D8B030D-6E8A-4147-A177-3AD203B41FA5}">
                      <a16:colId xmlns:a16="http://schemas.microsoft.com/office/drawing/2014/main" val="126719340"/>
                    </a:ext>
                  </a:extLst>
                </a:gridCol>
                <a:gridCol w="440006">
                  <a:extLst>
                    <a:ext uri="{9D8B030D-6E8A-4147-A177-3AD203B41FA5}">
                      <a16:colId xmlns:a16="http://schemas.microsoft.com/office/drawing/2014/main" val="906312501"/>
                    </a:ext>
                  </a:extLst>
                </a:gridCol>
                <a:gridCol w="725488">
                  <a:extLst>
                    <a:ext uri="{9D8B030D-6E8A-4147-A177-3AD203B41FA5}">
                      <a16:colId xmlns:a16="http://schemas.microsoft.com/office/drawing/2014/main" val="3582090584"/>
                    </a:ext>
                  </a:extLst>
                </a:gridCol>
                <a:gridCol w="478972">
                  <a:extLst>
                    <a:ext uri="{9D8B030D-6E8A-4147-A177-3AD203B41FA5}">
                      <a16:colId xmlns:a16="http://schemas.microsoft.com/office/drawing/2014/main" val="2407162455"/>
                    </a:ext>
                  </a:extLst>
                </a:gridCol>
                <a:gridCol w="555564">
                  <a:extLst>
                    <a:ext uri="{9D8B030D-6E8A-4147-A177-3AD203B41FA5}">
                      <a16:colId xmlns:a16="http://schemas.microsoft.com/office/drawing/2014/main" val="1644683860"/>
                    </a:ext>
                  </a:extLst>
                </a:gridCol>
                <a:gridCol w="440006">
                  <a:extLst>
                    <a:ext uri="{9D8B030D-6E8A-4147-A177-3AD203B41FA5}">
                      <a16:colId xmlns:a16="http://schemas.microsoft.com/office/drawing/2014/main" val="3456565076"/>
                    </a:ext>
                  </a:extLst>
                </a:gridCol>
                <a:gridCol w="440006">
                  <a:extLst>
                    <a:ext uri="{9D8B030D-6E8A-4147-A177-3AD203B41FA5}">
                      <a16:colId xmlns:a16="http://schemas.microsoft.com/office/drawing/2014/main" val="2818944431"/>
                    </a:ext>
                  </a:extLst>
                </a:gridCol>
                <a:gridCol w="619647">
                  <a:extLst>
                    <a:ext uri="{9D8B030D-6E8A-4147-A177-3AD203B41FA5}">
                      <a16:colId xmlns:a16="http://schemas.microsoft.com/office/drawing/2014/main" val="544710237"/>
                    </a:ext>
                  </a:extLst>
                </a:gridCol>
                <a:gridCol w="566057">
                  <a:extLst>
                    <a:ext uri="{9D8B030D-6E8A-4147-A177-3AD203B41FA5}">
                      <a16:colId xmlns:a16="http://schemas.microsoft.com/office/drawing/2014/main" val="4142723958"/>
                    </a:ext>
                  </a:extLst>
                </a:gridCol>
                <a:gridCol w="426720">
                  <a:extLst>
                    <a:ext uri="{9D8B030D-6E8A-4147-A177-3AD203B41FA5}">
                      <a16:colId xmlns:a16="http://schemas.microsoft.com/office/drawing/2014/main" val="295669352"/>
                    </a:ext>
                  </a:extLst>
                </a:gridCol>
                <a:gridCol w="587606">
                  <a:extLst>
                    <a:ext uri="{9D8B030D-6E8A-4147-A177-3AD203B41FA5}">
                      <a16:colId xmlns:a16="http://schemas.microsoft.com/office/drawing/2014/main" val="3705000494"/>
                    </a:ext>
                  </a:extLst>
                </a:gridCol>
                <a:gridCol w="440006">
                  <a:extLst>
                    <a:ext uri="{9D8B030D-6E8A-4147-A177-3AD203B41FA5}">
                      <a16:colId xmlns:a16="http://schemas.microsoft.com/office/drawing/2014/main" val="3454382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ULACIT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 COLUMBUS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AMERICANA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LATINA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0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90549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93C6F9F9-97EC-D15C-EE84-178816B3AC93}"/>
              </a:ext>
            </a:extLst>
          </p:cNvPr>
          <p:cNvSpPr txBox="1"/>
          <p:nvPr/>
        </p:nvSpPr>
        <p:spPr>
          <a:xfrm>
            <a:off x="420914" y="5869057"/>
            <a:ext cx="4314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CLAVE:</a:t>
            </a:r>
          </a:p>
          <a:p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Pasaron  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Fracasaron  </a:t>
            </a:r>
            <a:r>
              <a:rPr lang="es-PA" b="1" dirty="0"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es-PA" dirty="0">
                <a:latin typeface="Arial" panose="020B0604020202020204" pitchFamily="34" charset="0"/>
                <a:cs typeface="Arial" panose="020B0604020202020204" pitchFamily="34" charset="0"/>
              </a:rPr>
              <a:t>: cantidad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63D2AEB-5A35-2B7F-2627-D92D85F1BA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787834"/>
              </p:ext>
            </p:extLst>
          </p:nvPr>
        </p:nvGraphicFramePr>
        <p:xfrm>
          <a:off x="420914" y="3122384"/>
          <a:ext cx="7177830" cy="243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372">
                  <a:extLst>
                    <a:ext uri="{9D8B030D-6E8A-4147-A177-3AD203B41FA5}">
                      <a16:colId xmlns:a16="http://schemas.microsoft.com/office/drawing/2014/main" val="3236557989"/>
                    </a:ext>
                  </a:extLst>
                </a:gridCol>
                <a:gridCol w="674914">
                  <a:extLst>
                    <a:ext uri="{9D8B030D-6E8A-4147-A177-3AD203B41FA5}">
                      <a16:colId xmlns:a16="http://schemas.microsoft.com/office/drawing/2014/main" val="156812025"/>
                    </a:ext>
                  </a:extLst>
                </a:gridCol>
                <a:gridCol w="463933">
                  <a:extLst>
                    <a:ext uri="{9D8B030D-6E8A-4147-A177-3AD203B41FA5}">
                      <a16:colId xmlns:a16="http://schemas.microsoft.com/office/drawing/2014/main" val="3529597966"/>
                    </a:ext>
                  </a:extLst>
                </a:gridCol>
                <a:gridCol w="467488">
                  <a:extLst>
                    <a:ext uri="{9D8B030D-6E8A-4147-A177-3AD203B41FA5}">
                      <a16:colId xmlns:a16="http://schemas.microsoft.com/office/drawing/2014/main" val="3237951249"/>
                    </a:ext>
                  </a:extLst>
                </a:gridCol>
                <a:gridCol w="266008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278784">
                  <a:extLst>
                    <a:ext uri="{9D8B030D-6E8A-4147-A177-3AD203B41FA5}">
                      <a16:colId xmlns:a16="http://schemas.microsoft.com/office/drawing/2014/main" val="3372557881"/>
                    </a:ext>
                  </a:extLst>
                </a:gridCol>
                <a:gridCol w="637755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37404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457547">
                  <a:extLst>
                    <a:ext uri="{9D8B030D-6E8A-4147-A177-3AD203B41FA5}">
                      <a16:colId xmlns:a16="http://schemas.microsoft.com/office/drawing/2014/main" val="924504948"/>
                    </a:ext>
                  </a:extLst>
                </a:gridCol>
                <a:gridCol w="228811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279605">
                  <a:extLst>
                    <a:ext uri="{9D8B030D-6E8A-4147-A177-3AD203B41FA5}">
                      <a16:colId xmlns:a16="http://schemas.microsoft.com/office/drawing/2014/main" val="483073231"/>
                    </a:ext>
                  </a:extLst>
                </a:gridCol>
                <a:gridCol w="521265">
                  <a:extLst>
                    <a:ext uri="{9D8B030D-6E8A-4147-A177-3AD203B41FA5}">
                      <a16:colId xmlns:a16="http://schemas.microsoft.com/office/drawing/2014/main" val="3313475984"/>
                    </a:ext>
                  </a:extLst>
                </a:gridCol>
                <a:gridCol w="467564">
                  <a:extLst>
                    <a:ext uri="{9D8B030D-6E8A-4147-A177-3AD203B41FA5}">
                      <a16:colId xmlns:a16="http://schemas.microsoft.com/office/drawing/2014/main" val="334499473"/>
                    </a:ext>
                  </a:extLst>
                </a:gridCol>
                <a:gridCol w="370460">
                  <a:extLst>
                    <a:ext uri="{9D8B030D-6E8A-4147-A177-3AD203B41FA5}">
                      <a16:colId xmlns:a16="http://schemas.microsoft.com/office/drawing/2014/main" val="799260921"/>
                    </a:ext>
                  </a:extLst>
                </a:gridCol>
                <a:gridCol w="370460">
                  <a:extLst>
                    <a:ext uri="{9D8B030D-6E8A-4147-A177-3AD203B41FA5}">
                      <a16:colId xmlns:a16="http://schemas.microsoft.com/office/drawing/2014/main" val="2389473635"/>
                    </a:ext>
                  </a:extLst>
                </a:gridCol>
                <a:gridCol w="370460">
                  <a:extLst>
                    <a:ext uri="{9D8B030D-6E8A-4147-A177-3AD203B41FA5}">
                      <a16:colId xmlns:a16="http://schemas.microsoft.com/office/drawing/2014/main" val="119888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UNACHI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s-P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DE PANAMÁ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U. INTERAMERICANA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P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05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9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54679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83981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</a:tbl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F6AC54EA-90E3-63D8-3794-769613E6A9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591721"/>
              </p:ext>
            </p:extLst>
          </p:nvPr>
        </p:nvGraphicFramePr>
        <p:xfrm>
          <a:off x="7659063" y="3117849"/>
          <a:ext cx="4202013" cy="276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108">
                  <a:extLst>
                    <a:ext uri="{9D8B030D-6E8A-4147-A177-3AD203B41FA5}">
                      <a16:colId xmlns:a16="http://schemas.microsoft.com/office/drawing/2014/main" val="2927476346"/>
                    </a:ext>
                  </a:extLst>
                </a:gridCol>
                <a:gridCol w="751115">
                  <a:extLst>
                    <a:ext uri="{9D8B030D-6E8A-4147-A177-3AD203B41FA5}">
                      <a16:colId xmlns:a16="http://schemas.microsoft.com/office/drawing/2014/main" val="409334822"/>
                    </a:ext>
                  </a:extLst>
                </a:gridCol>
                <a:gridCol w="437605">
                  <a:extLst>
                    <a:ext uri="{9D8B030D-6E8A-4147-A177-3AD203B41FA5}">
                      <a16:colId xmlns:a16="http://schemas.microsoft.com/office/drawing/2014/main" val="3450522172"/>
                    </a:ext>
                  </a:extLst>
                </a:gridCol>
                <a:gridCol w="644435">
                  <a:extLst>
                    <a:ext uri="{9D8B030D-6E8A-4147-A177-3AD203B41FA5}">
                      <a16:colId xmlns:a16="http://schemas.microsoft.com/office/drawing/2014/main" val="373109316"/>
                    </a:ext>
                  </a:extLst>
                </a:gridCol>
                <a:gridCol w="696685">
                  <a:extLst>
                    <a:ext uri="{9D8B030D-6E8A-4147-A177-3AD203B41FA5}">
                      <a16:colId xmlns:a16="http://schemas.microsoft.com/office/drawing/2014/main" val="2095209214"/>
                    </a:ext>
                  </a:extLst>
                </a:gridCol>
                <a:gridCol w="775065">
                  <a:extLst>
                    <a:ext uri="{9D8B030D-6E8A-4147-A177-3AD203B41FA5}">
                      <a16:colId xmlns:a16="http://schemas.microsoft.com/office/drawing/2014/main" val="2477577408"/>
                    </a:ext>
                  </a:extLst>
                </a:gridCol>
              </a:tblGrid>
              <a:tr h="514605">
                <a:tc gridSpan="6">
                  <a:txBody>
                    <a:bodyPr/>
                    <a:lstStyle/>
                    <a:p>
                      <a:pPr algn="ctr"/>
                      <a:r>
                        <a:rPr lang="es-PA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RESUMEN DEL GRAN TOTAL 2018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6156054"/>
                  </a:ext>
                </a:extLst>
              </a:tr>
              <a:tr h="451488">
                <a:tc rowSpan="2">
                  <a:txBody>
                    <a:bodyPr/>
                    <a:lstStyle/>
                    <a:p>
                      <a:pPr algn="ctr"/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PA" sz="1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FRACASARON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152583"/>
                  </a:ext>
                </a:extLst>
              </a:tr>
              <a:tr h="32490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PA" sz="11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7250924"/>
                  </a:ext>
                </a:extLst>
              </a:tr>
              <a:tr h="32912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41%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3998080"/>
                  </a:ext>
                </a:extLst>
              </a:tr>
              <a:tr h="327012">
                <a:tc>
                  <a:txBody>
                    <a:bodyPr/>
                    <a:lstStyle/>
                    <a:p>
                      <a:r>
                        <a:rPr lang="es-PA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MAYO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80%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2926970"/>
                  </a:ext>
                </a:extLst>
              </a:tr>
              <a:tr h="337561">
                <a:tc>
                  <a:txBody>
                    <a:bodyPr/>
                    <a:lstStyle/>
                    <a:p>
                      <a:r>
                        <a:rPr lang="es-PA" sz="11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AGOSTO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64%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36%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35869"/>
                  </a:ext>
                </a:extLst>
              </a:tr>
              <a:tr h="466518">
                <a:tc>
                  <a:txBody>
                    <a:bodyPr/>
                    <a:lstStyle/>
                    <a:p>
                      <a:pPr algn="ctr"/>
                      <a:r>
                        <a:rPr lang="es-PA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68%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s-PA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32%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4336634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DE5810A1-D91B-AE17-5044-E142B45BBA13}"/>
              </a:ext>
            </a:extLst>
          </p:cNvPr>
          <p:cNvSpPr txBox="1"/>
          <p:nvPr/>
        </p:nvSpPr>
        <p:spPr>
          <a:xfrm>
            <a:off x="530325" y="130629"/>
            <a:ext cx="1093177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3200" b="1" dirty="0">
                <a:latin typeface="Arial" panose="020B0604020202020204" pitchFamily="34" charset="0"/>
                <a:cs typeface="Arial" panose="020B0604020202020204" pitchFamily="34" charset="0"/>
              </a:rPr>
              <a:t>TABLA 5 - 2018</a:t>
            </a:r>
            <a:r>
              <a:rPr lang="es-PA" sz="2400" b="1" dirty="0">
                <a:latin typeface="Arial" panose="020B0604020202020204" pitchFamily="34" charset="0"/>
                <a:cs typeface="Arial" panose="020B0604020202020204" pitchFamily="34" charset="0"/>
              </a:rPr>
              <a:t> EXAMEN DE CERTIFICACION BASICA EN MEDICINA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B897F6D-974B-A560-7396-03511F14034B}"/>
              </a:ext>
            </a:extLst>
          </p:cNvPr>
          <p:cNvSpPr/>
          <p:nvPr/>
        </p:nvSpPr>
        <p:spPr>
          <a:xfrm>
            <a:off x="5524500" y="3739006"/>
            <a:ext cx="489857" cy="310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A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CABDD4D-C004-209F-2EB4-23068E7F013C}"/>
              </a:ext>
            </a:extLst>
          </p:cNvPr>
          <p:cNvSpPr txBox="1"/>
          <p:nvPr/>
        </p:nvSpPr>
        <p:spPr>
          <a:xfrm>
            <a:off x="5452339" y="3776991"/>
            <a:ext cx="65594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A" sz="1050" b="1" dirty="0"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</a:p>
        </p:txBody>
      </p:sp>
    </p:spTree>
    <p:extLst>
      <p:ext uri="{BB962C8B-B14F-4D97-AF65-F5344CB8AC3E}">
        <p14:creationId xmlns:p14="http://schemas.microsoft.com/office/powerpoint/2010/main" val="3404893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2599</TotalTime>
  <Words>3540</Words>
  <Application>Microsoft Macintosh PowerPoint</Application>
  <PresentationFormat>Panorámica</PresentationFormat>
  <Paragraphs>2371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9" baseType="lpstr">
      <vt:lpstr>Aptos</vt:lpstr>
      <vt:lpstr>Aptos Display</vt:lpstr>
      <vt:lpstr>Aptos Narrow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Alfredo Matos</dc:creator>
  <cp:lastModifiedBy>Alfredo Matos</cp:lastModifiedBy>
  <cp:revision>200</cp:revision>
  <cp:lastPrinted>2024-12-09T21:19:20Z</cp:lastPrinted>
  <dcterms:created xsi:type="dcterms:W3CDTF">2024-11-26T12:43:28Z</dcterms:created>
  <dcterms:modified xsi:type="dcterms:W3CDTF">2025-01-26T16:37:04Z</dcterms:modified>
</cp:coreProperties>
</file>